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4" r:id="rId5"/>
    <p:sldMasterId id="2147483693" r:id="rId6"/>
    <p:sldMasterId id="2147483703" r:id="rId7"/>
  </p:sldMasterIdLst>
  <p:notesMasterIdLst>
    <p:notesMasterId r:id="rId23"/>
  </p:notesMasterIdLst>
  <p:sldIdLst>
    <p:sldId id="866" r:id="rId8"/>
    <p:sldId id="906" r:id="rId9"/>
    <p:sldId id="819" r:id="rId10"/>
    <p:sldId id="873" r:id="rId11"/>
    <p:sldId id="904" r:id="rId12"/>
    <p:sldId id="892" r:id="rId13"/>
    <p:sldId id="911" r:id="rId14"/>
    <p:sldId id="915" r:id="rId15"/>
    <p:sldId id="1792" r:id="rId16"/>
    <p:sldId id="639" r:id="rId17"/>
    <p:sldId id="1793" r:id="rId18"/>
    <p:sldId id="298" r:id="rId19"/>
    <p:sldId id="1789" r:id="rId20"/>
    <p:sldId id="1558" r:id="rId21"/>
    <p:sldId id="1790"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36A79DB-370D-4425-90A3-46FF0A8CE19E}" v="13" dt="2024-04-10T16:29:18.74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77908" autoAdjust="0"/>
  </p:normalViewPr>
  <p:slideViewPr>
    <p:cSldViewPr snapToGrid="0">
      <p:cViewPr varScale="1">
        <p:scale>
          <a:sx n="87" d="100"/>
          <a:sy n="87" d="100"/>
        </p:scale>
        <p:origin x="2418"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4.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notesMaster" Target="notesMasters/notesMaster1.xml"/><Relationship Id="rId28" Type="http://schemas.microsoft.com/office/2015/10/relationships/revisionInfo" Target="revisionInfo.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1E75CF4-4F1C-40A6-B8D6-E91DEF01F633}" type="datetimeFigureOut">
              <a:rPr lang="en-US" smtClean="0"/>
              <a:t>4/10/2024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D0357D0-EC70-4772-AFD3-1187A0231D83}" type="slidenum">
              <a:rPr lang="en-US" smtClean="0"/>
              <a:t>‹#›</a:t>
            </a:fld>
            <a:endParaRPr lang="en-US"/>
          </a:p>
        </p:txBody>
      </p:sp>
    </p:spTree>
    <p:extLst>
      <p:ext uri="{BB962C8B-B14F-4D97-AF65-F5344CB8AC3E}">
        <p14:creationId xmlns:p14="http://schemas.microsoft.com/office/powerpoint/2010/main" val="10920162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an alternate slide, because it’s looking more and more like the EFRI solicitation won’t be out by next Monday.</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A64EECD-C807-4F42-876E-C6F8475B762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414478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728663"/>
            <a:ext cx="4114800" cy="2314575"/>
          </a:xfrm>
        </p:spPr>
      </p:sp>
      <p:sp>
        <p:nvSpPr>
          <p:cNvPr id="3" name="Notes Placeholder 2"/>
          <p:cNvSpPr>
            <a:spLocks noGrp="1"/>
          </p:cNvSpPr>
          <p:nvPr>
            <p:ph type="body" idx="1"/>
          </p:nvPr>
        </p:nvSpPr>
        <p:spPr>
          <a:xfrm>
            <a:off x="914400" y="3300412"/>
            <a:ext cx="5539666" cy="2700338"/>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i="0" kern="1200" dirty="0">
                <a:solidFill>
                  <a:schemeClr val="tx1"/>
                </a:solidFill>
                <a:effectLst/>
                <a:latin typeface="+mn-lt"/>
                <a:ea typeface="+mn-ea"/>
                <a:cs typeface="+mn-cs"/>
              </a:rPr>
              <a:t>ERVA has published reports from seven events to date that identify engineering priority research directions to address the themes of climate change, leveraging biology to power engineering impact, unhackable infrastructure, sustainable transportation, solutions for water security, and engineering the future of distributed manufacturing. One not shown on the slide discusses Engineering Materials for a sustainable future.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i="0" kern="1200" dirty="0">
                <a:solidFill>
                  <a:schemeClr val="tx1"/>
                </a:solidFill>
                <a:effectLst/>
                <a:latin typeface="+mn-lt"/>
                <a:ea typeface="+mn-ea"/>
                <a:cs typeface="+mn-cs"/>
              </a:rPr>
              <a:t>You can download these reports using the QR codes at the bottom. They’re also on the ERVA website, ervacommunity.org, under the “News” tab.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1466AE-D5F4-4E75-8D15-5FC861034D68}" type="slidenum">
              <a:rPr kumimoji="0" lang="en-US" sz="1200" b="0" i="0" u="none" strike="noStrike" kern="1200" cap="none" spc="0" normalizeH="0" baseline="0" noProof="0" smtClean="0">
                <a:ln>
                  <a:noFill/>
                </a:ln>
                <a:solidFill>
                  <a:prstClr val="black"/>
                </a:solidFill>
                <a:effectLst/>
                <a:uLnTx/>
                <a:uFillTx/>
                <a:latin typeface="Roboto Regular"/>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Roboto Regular"/>
              <a:ea typeface="+mn-ea"/>
              <a:cs typeface="+mn-cs"/>
            </a:endParaRPr>
          </a:p>
        </p:txBody>
      </p:sp>
    </p:spTree>
    <p:extLst>
      <p:ext uri="{BB962C8B-B14F-4D97-AF65-F5344CB8AC3E}">
        <p14:creationId xmlns:p14="http://schemas.microsoft.com/office/powerpoint/2010/main" val="13662156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Opportunities for involvement include participation in visioning events as well as in the thematic task forces that shape them. Additionally, ERVA regularly solicits ideas for themes for future visioning events through open calls.</a:t>
            </a:r>
          </a:p>
          <a:p>
            <a:endParaRPr lang="en-US" dirty="0"/>
          </a:p>
          <a:p>
            <a:r>
              <a:rPr lang="en-US" dirty="0"/>
              <a:t>Use this QR code to sign up to be an ERVA Champion!</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A1E4F4-94E4-4E62-A7CD-2D312EE82E2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77149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A64EECD-C807-4F42-876E-C6F8475B762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317931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A64EECD-C807-4F42-876E-C6F8475B762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663404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A64EECD-C807-4F42-876E-C6F8475B762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397327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Supports a broad interpretation of in vitro biological “intelligent systems” to include capture of real-world input, autonomous processing in an engineered biological construct, and generating an output that drives an engineered system</a:t>
            </a:r>
          </a:p>
          <a:p>
            <a:endParaRPr lang="en-US" dirty="0"/>
          </a:p>
          <a:p>
            <a:r>
              <a:rPr lang="en-US" dirty="0"/>
              <a:t>Asks investigators to define the bounds of “intelligence” and “learning” needed to achieve responsive and adaptive biological computing and control</a:t>
            </a:r>
          </a:p>
          <a:p>
            <a:endParaRPr lang="en-US" dirty="0"/>
          </a:p>
          <a:p>
            <a:r>
              <a:rPr lang="en-US" dirty="0"/>
              <a:t>Requires a convergent research approach that engages engineers, biologists, computer scientists, social scientists, ethicists, and others</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A64EECD-C807-4F42-876E-C6F8475B762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925345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83540" lvl="1">
              <a:buFont typeface="Arial" pitchFamily="34" charset="0"/>
              <a:buNone/>
            </a:pPr>
            <a:r>
              <a:rPr lang="en-US" sz="1200" dirty="0">
                <a:ea typeface="+mn-lt"/>
                <a:cs typeface="+mn-lt"/>
              </a:rPr>
              <a:t>Thread 1:</a:t>
            </a:r>
          </a:p>
          <a:p>
            <a:pPr marL="383540" lvl="1">
              <a:buFont typeface="Arial" pitchFamily="34" charset="0"/>
              <a:buChar char="•"/>
            </a:pPr>
            <a:r>
              <a:rPr lang="en-US" sz="1200" dirty="0">
                <a:ea typeface="+mn-lt"/>
                <a:cs typeface="+mn-lt"/>
              </a:rPr>
              <a:t>New computational models/AI approaches that describe the ability for storage and retrieval</a:t>
            </a:r>
            <a:endParaRPr lang="en-US" sz="1200" dirty="0">
              <a:ea typeface="Calibri" panose="020F0502020204030204"/>
              <a:cs typeface="Calibri" panose="020F0502020204030204"/>
            </a:endParaRPr>
          </a:p>
          <a:p>
            <a:pPr marL="383540" lvl="1">
              <a:buFont typeface="Arial" pitchFamily="34" charset="0"/>
              <a:buChar char="•"/>
            </a:pPr>
            <a:r>
              <a:rPr lang="en-US" sz="1200" dirty="0">
                <a:ea typeface="+mn-lt"/>
                <a:cs typeface="+mn-lt"/>
              </a:rPr>
              <a:t>Effectively interpret the complex biological outputs into meaningful information</a:t>
            </a:r>
            <a:endParaRPr lang="en-US" sz="1200" dirty="0">
              <a:ea typeface="Calibri"/>
              <a:cs typeface="Calibri"/>
            </a:endParaRPr>
          </a:p>
          <a:p>
            <a:pPr marL="383540" lvl="1">
              <a:buFont typeface="Arial" pitchFamily="34" charset="0"/>
              <a:buChar char="•"/>
            </a:pPr>
            <a:r>
              <a:rPr lang="en-US" sz="1200" dirty="0">
                <a:ea typeface="+mn-lt"/>
                <a:cs typeface="+mn-lt"/>
              </a:rPr>
              <a:t>Computational strategies may be highly reliant on nature of inputs and outputs; which in turn depends on the sensing and signaling systems employed</a:t>
            </a:r>
          </a:p>
          <a:p>
            <a:pPr marL="383540" lvl="1">
              <a:buFont typeface="Arial" pitchFamily="34" charset="0"/>
              <a:buChar char="•"/>
            </a:pPr>
            <a:endParaRPr lang="en-US" sz="1200" dirty="0">
              <a:ea typeface="+mn-lt"/>
              <a:cs typeface="+mn-lt"/>
            </a:endParaRPr>
          </a:p>
          <a:p>
            <a:pPr marL="383540" lvl="1">
              <a:buFont typeface="Arial" pitchFamily="34" charset="0"/>
              <a:buNone/>
            </a:pPr>
            <a:r>
              <a:rPr lang="en-US" dirty="0"/>
              <a:t>Thread 2: To create an organoid-based computer, one must:</a:t>
            </a:r>
          </a:p>
          <a:p>
            <a:pPr marL="383540" lvl="1">
              <a:buFont typeface="Arial" pitchFamily="34" charset="0"/>
              <a:buNone/>
            </a:pPr>
            <a:endParaRPr lang="en-US" dirty="0"/>
          </a:p>
          <a:p>
            <a:pPr marL="383540" lvl="1">
              <a:buFont typeface="Arial" pitchFamily="34" charset="0"/>
              <a:buNone/>
            </a:pPr>
            <a:r>
              <a:rPr lang="en-US" dirty="0"/>
              <a:t>Keep it alive and fully functional – this may require, for example, the development of a digital twin of the organoid to effectively control the culture environment</a:t>
            </a:r>
          </a:p>
          <a:p>
            <a:pPr marL="383540" lvl="1">
              <a:buFont typeface="Arial" pitchFamily="34" charset="0"/>
              <a:buNone/>
            </a:pPr>
            <a:endParaRPr lang="en-US" dirty="0"/>
          </a:p>
          <a:p>
            <a:pPr marL="383540" lvl="1">
              <a:buFont typeface="Arial" pitchFamily="34" charset="0"/>
              <a:buNone/>
            </a:pPr>
            <a:r>
              <a:rPr lang="en-US" dirty="0"/>
              <a:t>Develop a robust signaling interface that allows for appropriate inputs to be introduced and outputs to be sensed and quantified</a:t>
            </a:r>
          </a:p>
          <a:p>
            <a:pPr marL="383540" lvl="1">
              <a:buFont typeface="Arial" pitchFamily="34" charset="0"/>
              <a:buNone/>
            </a:pPr>
            <a:endParaRPr lang="en-US" dirty="0"/>
          </a:p>
          <a:p>
            <a:pPr marL="383540" lvl="1">
              <a:buFont typeface="Arial" pitchFamily="34" charset="0"/>
              <a:buNone/>
            </a:pPr>
            <a:r>
              <a:rPr lang="en-US" dirty="0"/>
              <a:t>Thread 3: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200" b="0" i="0" u="none" strike="noStrike" kern="1200" cap="none" spc="0" normalizeH="0" baseline="0" noProof="0" dirty="0">
                <a:ln>
                  <a:noFill/>
                </a:ln>
                <a:solidFill>
                  <a:srgbClr val="1B1B1B"/>
                </a:solidFill>
                <a:effectLst/>
                <a:uLnTx/>
                <a:uFillTx/>
                <a:latin typeface="Calibri"/>
                <a:ea typeface="Calibri"/>
                <a:cs typeface="Calibri"/>
              </a:rPr>
              <a:t>The objective of this thread is to investigate ELSI issues raised by the proposed research project.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1200" b="0" i="0" u="none" strike="noStrike" kern="1200" cap="none" spc="0" normalizeH="0" baseline="0" noProof="0" dirty="0">
              <a:ln>
                <a:noFill/>
              </a:ln>
              <a:solidFill>
                <a:srgbClr val="1B1B1B"/>
              </a:solidFill>
              <a:effectLst/>
              <a:uLnTx/>
              <a:uFillTx/>
              <a:latin typeface="Calibri"/>
              <a:ea typeface="Calibri"/>
              <a:cs typeface="Calibri"/>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200" b="0" i="0" u="none" strike="noStrike" kern="1200" cap="none" spc="0" normalizeH="0" baseline="0" noProof="0" dirty="0">
                <a:ln>
                  <a:noFill/>
                </a:ln>
                <a:solidFill>
                  <a:srgbClr val="1B1B1B"/>
                </a:solidFill>
                <a:effectLst/>
                <a:uLnTx/>
                <a:uFillTx/>
                <a:latin typeface="Calibri"/>
                <a:ea typeface="Calibri"/>
                <a:cs typeface="Calibri"/>
              </a:rPr>
              <a:t>Proposals must include a plan </a:t>
            </a:r>
            <a:r>
              <a:rPr kumimoji="0" lang="en-US" sz="1200" b="1" i="0" u="sng" strike="noStrike" kern="1200" cap="none" spc="0" normalizeH="0" baseline="0" noProof="0" dirty="0">
                <a:ln>
                  <a:noFill/>
                </a:ln>
                <a:solidFill>
                  <a:srgbClr val="1B1B1B"/>
                </a:solidFill>
                <a:effectLst/>
                <a:uLnTx/>
                <a:uFillTx/>
                <a:latin typeface="Calibri"/>
                <a:ea typeface="Calibri"/>
                <a:cs typeface="Calibri"/>
              </a:rPr>
              <a:t>within the project description</a:t>
            </a:r>
            <a:r>
              <a:rPr kumimoji="0" lang="en-US" sz="1200" b="1" i="0" u="none" strike="noStrike" kern="1200" cap="none" spc="0" normalizeH="0" baseline="0" noProof="0" dirty="0">
                <a:ln>
                  <a:noFill/>
                </a:ln>
                <a:solidFill>
                  <a:srgbClr val="1B1B1B"/>
                </a:solidFill>
                <a:effectLst/>
                <a:uLnTx/>
                <a:uFillTx/>
                <a:latin typeface="Calibri"/>
                <a:ea typeface="Calibri"/>
                <a:cs typeface="Calibri"/>
              </a:rPr>
              <a:t> </a:t>
            </a:r>
            <a:r>
              <a:rPr kumimoji="0" lang="en-US" sz="1200" b="0" i="0" u="none" strike="noStrike" kern="1200" cap="none" spc="0" normalizeH="0" baseline="0" noProof="0" dirty="0">
                <a:ln>
                  <a:noFill/>
                </a:ln>
                <a:solidFill>
                  <a:srgbClr val="1B1B1B"/>
                </a:solidFill>
                <a:effectLst/>
                <a:uLnTx/>
                <a:uFillTx/>
                <a:latin typeface="Calibri"/>
                <a:ea typeface="Calibri"/>
                <a:cs typeface="Calibri"/>
              </a:rPr>
              <a:t>that describes the project’s ELSI research activities.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1200" b="0" i="0" u="none" strike="noStrike" kern="1200" cap="none" spc="0" normalizeH="0" baseline="0" noProof="0" dirty="0">
              <a:ln>
                <a:noFill/>
              </a:ln>
              <a:solidFill>
                <a:srgbClr val="1B1B1B"/>
              </a:solidFill>
              <a:effectLst/>
              <a:uLnTx/>
              <a:uFillTx/>
              <a:latin typeface="Calibri"/>
              <a:ea typeface="Calibri"/>
              <a:cs typeface="Calibri"/>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200" b="0" i="0" u="none" strike="noStrike" kern="1200" cap="none" spc="0" normalizeH="0" baseline="0" noProof="0" dirty="0">
                <a:ln>
                  <a:noFill/>
                </a:ln>
                <a:solidFill>
                  <a:srgbClr val="1B1B1B"/>
                </a:solidFill>
                <a:effectLst/>
                <a:uLnTx/>
                <a:uFillTx/>
                <a:latin typeface="Calibri"/>
                <a:ea typeface="Calibri"/>
                <a:cs typeface="Calibri"/>
              </a:rPr>
              <a:t>The plan should identify ELSI research questions that complement the development in Threads 1 and 2. ELSI scholars must be integrated as active collaborators within the research team, helping shape research directions during the lifecycle of the project.</a:t>
            </a:r>
          </a:p>
          <a:p>
            <a:pPr marL="383540" lvl="1">
              <a:buFont typeface="Arial" pitchFamily="34" charset="0"/>
              <a:buNone/>
            </a:pPr>
            <a:endParaRPr lang="en-US" dirty="0"/>
          </a:p>
          <a:p>
            <a:pPr marL="383540" lvl="1">
              <a:buFont typeface="Arial" pitchFamily="34" charset="0"/>
              <a:buNone/>
            </a:pPr>
            <a:endParaRPr lang="en-US" dirty="0"/>
          </a:p>
        </p:txBody>
      </p:sp>
      <p:sp>
        <p:nvSpPr>
          <p:cNvPr id="4" name="Slide Number Placeholder 3"/>
          <p:cNvSpPr>
            <a:spLocks noGrp="1"/>
          </p:cNvSpPr>
          <p:nvPr>
            <p:ph type="sldNum" sz="quarter" idx="5"/>
          </p:nvPr>
        </p:nvSpPr>
        <p:spPr/>
        <p:txBody>
          <a:bodyPr/>
          <a:lstStyle/>
          <a:p>
            <a:fld id="{FD0357D0-EC70-4772-AFD3-1187A0231D83}" type="slidenum">
              <a:rPr lang="en-US" smtClean="0"/>
              <a:t>9</a:t>
            </a:fld>
            <a:endParaRPr lang="en-US"/>
          </a:p>
        </p:txBody>
      </p:sp>
    </p:spTree>
    <p:extLst>
      <p:ext uri="{BB962C8B-B14F-4D97-AF65-F5344CB8AC3E}">
        <p14:creationId xmlns:p14="http://schemas.microsoft.com/office/powerpoint/2010/main" val="17375656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1" i="0" dirty="0">
                <a:solidFill>
                  <a:srgbClr val="000000"/>
                </a:solidFill>
                <a:effectLst/>
                <a:latin typeface="Arial" panose="020B0604020202020204" pitchFamily="34" charset="0"/>
              </a:rPr>
              <a:t>Preliminary Proposal Due Date(s) </a:t>
            </a:r>
            <a:r>
              <a:rPr lang="en-US" b="1" i="1" dirty="0">
                <a:solidFill>
                  <a:srgbClr val="000000"/>
                </a:solidFill>
                <a:effectLst/>
                <a:latin typeface="Arial" panose="020B0604020202020204" pitchFamily="34" charset="0"/>
              </a:rPr>
              <a:t>(required)</a:t>
            </a:r>
            <a:r>
              <a:rPr lang="en-US" b="0" i="0" dirty="0">
                <a:solidFill>
                  <a:srgbClr val="000000"/>
                </a:solidFill>
                <a:effectLst/>
                <a:latin typeface="Arial" panose="020B0604020202020204" pitchFamily="34" charset="0"/>
              </a:rPr>
              <a:t> (due by 5 p.m. submitter's local time):</a:t>
            </a:r>
          </a:p>
          <a:p>
            <a:pPr algn="l"/>
            <a:r>
              <a:rPr lang="en-US" b="0" i="0" dirty="0">
                <a:solidFill>
                  <a:srgbClr val="000000"/>
                </a:solidFill>
                <a:effectLst/>
                <a:latin typeface="Arial" panose="020B0604020202020204" pitchFamily="34" charset="0"/>
              </a:rPr>
              <a:t>     December 16, 2021</a:t>
            </a:r>
          </a:p>
          <a:p>
            <a:pPr algn="l"/>
            <a:r>
              <a:rPr lang="en-US" b="0" i="0" dirty="0">
                <a:solidFill>
                  <a:srgbClr val="000000"/>
                </a:solidFill>
                <a:effectLst/>
                <a:latin typeface="Arial" panose="020B0604020202020204" pitchFamily="34" charset="0"/>
              </a:rPr>
              <a:t>     October 13, 2022</a:t>
            </a:r>
          </a:p>
          <a:p>
            <a:pPr algn="l"/>
            <a:r>
              <a:rPr lang="en-US" b="1" i="0" dirty="0">
                <a:solidFill>
                  <a:srgbClr val="000000"/>
                </a:solidFill>
                <a:effectLst/>
                <a:latin typeface="Arial" panose="020B0604020202020204" pitchFamily="34" charset="0"/>
              </a:rPr>
              <a:t>Full Proposal Deadline(s)</a:t>
            </a:r>
            <a:r>
              <a:rPr lang="en-US" b="0" i="0" dirty="0">
                <a:solidFill>
                  <a:srgbClr val="000000"/>
                </a:solidFill>
                <a:effectLst/>
                <a:latin typeface="Arial" panose="020B0604020202020204" pitchFamily="34" charset="0"/>
              </a:rPr>
              <a:t> (due by 5 p.m. submitter's local time):</a:t>
            </a:r>
          </a:p>
          <a:p>
            <a:pPr algn="l"/>
            <a:r>
              <a:rPr lang="en-US" b="0" i="0" dirty="0">
                <a:solidFill>
                  <a:srgbClr val="000000"/>
                </a:solidFill>
                <a:effectLst/>
                <a:latin typeface="Arial" panose="020B0604020202020204" pitchFamily="34" charset="0"/>
              </a:rPr>
              <a:t>     March 10, 2022</a:t>
            </a:r>
          </a:p>
          <a:p>
            <a:pPr algn="l"/>
            <a:r>
              <a:rPr lang="en-US" b="0" i="0" dirty="0">
                <a:solidFill>
                  <a:srgbClr val="000000"/>
                </a:solidFill>
                <a:effectLst/>
                <a:latin typeface="Arial" panose="020B0604020202020204" pitchFamily="34" charset="0"/>
              </a:rPr>
              <a:t>     February 07, 2023</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A64EECD-C807-4F42-876E-C6F8475B762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009326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0937EA-E2B4-CED5-A1F3-EF666FED34B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430BCCE-6203-372C-3BDF-88531B8F73C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F328420-9C11-6A7A-0D6C-97C75478C0AA}"/>
              </a:ext>
            </a:extLst>
          </p:cNvPr>
          <p:cNvSpPr>
            <a:spLocks noGrp="1"/>
          </p:cNvSpPr>
          <p:nvPr>
            <p:ph type="body" idx="1"/>
          </p:nvPr>
        </p:nvSpPr>
        <p:spPr/>
        <p:txBody>
          <a:bodyPr/>
          <a:lstStyle/>
          <a:p>
            <a:pPr marL="0" indent="0">
              <a:buFont typeface="Arial" panose="020B0604020202020204" pitchFamily="34" charset="0"/>
              <a:buNone/>
            </a:pPr>
            <a:endParaRPr lang="en-US" b="0" i="0" dirty="0">
              <a:solidFill>
                <a:srgbClr val="1B1B1B"/>
              </a:solidFill>
              <a:effectLst/>
              <a:latin typeface="Open Sans Light" panose="020B0606030504020204" pitchFamily="34" charset="0"/>
            </a:endParaRPr>
          </a:p>
        </p:txBody>
      </p:sp>
      <p:sp>
        <p:nvSpPr>
          <p:cNvPr id="4" name="Slide Number Placeholder 3">
            <a:extLst>
              <a:ext uri="{FF2B5EF4-FFF2-40B4-BE49-F238E27FC236}">
                <a16:creationId xmlns:a16="http://schemas.microsoft.com/office/drawing/2014/main" id="{E5B54CE6-3C34-B62F-7244-AC8F3EBC30B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23B3A0-CAF9-4C62-A898-635AE485A99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511678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Roboto Regular"/>
                <a:ea typeface="+mn-ea"/>
                <a:cs typeface="+mn-cs"/>
              </a:rPr>
              <a:t>Funded by the National Science Foundation (NSF) Directorate for Engineering, ERVA was launched in April of 2021. The five-year initiative convenes, catalyzes and empowers the engineering community to identify nascent opportunities and priorities for engineering-led innovative, high-impact, cross-domain research that addresses national, global and societal needs.</a:t>
            </a:r>
          </a:p>
          <a:p>
            <a:endParaRPr lang="en-US" sz="1200" b="0" i="0" kern="1200" dirty="0">
              <a:solidFill>
                <a:schemeClr val="tx1"/>
              </a:solidFill>
              <a:effectLst/>
              <a:latin typeface="Roboto Regular"/>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ea typeface="+mn-ea"/>
                <a:cs typeface="+mn-cs"/>
              </a:rPr>
              <a:t>ERVA is a diverse, inclusive and engaged partnership that enables an array of voices to impact national research priorities. We </a:t>
            </a:r>
            <a:r>
              <a:rPr lang="en-US" sz="1200" b="0" i="0" kern="1200" dirty="0">
                <a:solidFill>
                  <a:schemeClr val="tx1"/>
                </a:solidFill>
                <a:effectLst/>
                <a:latin typeface="Roboto Regular"/>
                <a:ea typeface="+mn-ea"/>
                <a:cs typeface="+mn-cs"/>
              </a:rPr>
              <a:t>seek to provide the engineering community with a process for identifying bold and high-impact engineering research directions that will place the U.S. in a leading position to realize a better future for all.</a:t>
            </a:r>
          </a:p>
          <a:p>
            <a:endParaRPr lang="en-US" sz="1200" b="0" i="0" kern="1200" dirty="0">
              <a:solidFill>
                <a:schemeClr val="tx1"/>
              </a:solidFill>
              <a:effectLst/>
              <a:latin typeface="Roboto Regular"/>
              <a:ea typeface="+mn-ea"/>
              <a:cs typeface="+mn-cs"/>
            </a:endParaRPr>
          </a:p>
          <a:p>
            <a:r>
              <a:rPr lang="en-US" sz="1200" b="0" i="0" kern="1200" dirty="0">
                <a:solidFill>
                  <a:schemeClr val="tx1"/>
                </a:solidFill>
                <a:effectLst/>
                <a:latin typeface="Roboto Regular"/>
                <a:ea typeface="+mn-ea"/>
                <a:cs typeface="+mn-cs"/>
              </a:rPr>
              <a:t>Engineering research is foundational to many of the products and services that we currently depend upon and look forward to having in the future. ERVA will help our nation stay at the forefront of innovation in engineering research and practice by identifying and developing new, high-impact engineering research directions to help the engineering community solve challenges and improve daily life. These visioning efforts will play a critical role in identifying opportunities that can be effectively translated to provide real-world positive impact to society.</a:t>
            </a:r>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1466AE-D5F4-4E75-8D15-5FC861034D68}" type="slidenum">
              <a:rPr kumimoji="0" lang="en-US" sz="1200" b="0" i="0" u="none" strike="noStrike" kern="1200" cap="none" spc="0" normalizeH="0" baseline="0" noProof="0" smtClean="0">
                <a:ln>
                  <a:noFill/>
                </a:ln>
                <a:solidFill>
                  <a:prstClr val="black"/>
                </a:solidFill>
                <a:effectLst/>
                <a:uLnTx/>
                <a:uFillTx/>
                <a:latin typeface="Roboto Regular"/>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Roboto Regular"/>
              <a:ea typeface="+mn-ea"/>
              <a:cs typeface="+mn-cs"/>
            </a:endParaRPr>
          </a:p>
        </p:txBody>
      </p:sp>
    </p:spTree>
    <p:extLst>
      <p:ext uri="{BB962C8B-B14F-4D97-AF65-F5344CB8AC3E}">
        <p14:creationId xmlns:p14="http://schemas.microsoft.com/office/powerpoint/2010/main" val="32434981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4" Type="http://schemas.microsoft.com/office/2007/relationships/hdphoto" Target="../media/hdphoto1.wdp"/></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B55CA976-913B-4CFA-829E-F1760345ECCF}" type="datetime1">
              <a:rPr kumimoji="0" lang="en-US" sz="90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4/10/2024</a:t>
            </a:fld>
            <a:endParaRPr kumimoji="0" lang="en-US" sz="9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0" normalizeH="0" baseline="0" noProof="0">
                <a:ln>
                  <a:noFill/>
                </a:ln>
                <a:solidFill>
                  <a:srgbClr val="FFFFFF"/>
                </a:solidFill>
                <a:effectLst/>
                <a:uLnTx/>
                <a:uFillTx/>
                <a:latin typeface="Calibri" panose="020F0502020204030204"/>
                <a:ea typeface="+mn-ea"/>
                <a:cs typeface="+mn-cs"/>
              </a:rPr>
              <a:t>PRE-DECISIONAL - PROPRIETARY</a:t>
            </a:r>
            <a:endParaRPr kumimoji="0" lang="en-US" sz="900" b="0" i="0" u="none" strike="noStrike" kern="1200" cap="all" spc="0" normalizeH="0" baseline="0" noProof="0" dirty="0">
              <a:ln>
                <a:noFill/>
              </a:ln>
              <a:solidFill>
                <a:srgbClr val="FFFFFF"/>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0170C49-B509-4298-9BC1-AE316BE153FB}" type="slidenum">
              <a:rPr kumimoji="0" lang="en-US" sz="105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05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0" name="hcSlideMaster.Title SlideHeader">
            <a:extLst>
              <a:ext uri="{FF2B5EF4-FFF2-40B4-BE49-F238E27FC236}">
                <a16:creationId xmlns:a16="http://schemas.microsoft.com/office/drawing/2014/main" id="{6B6DAF24-AD84-43D5-728C-7394900F29A9}"/>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39246152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170C49-B509-4298-9BC1-AE316BE153FB}"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0" name="hcSlideMaster19.Section HeaderHeader">
            <a:extLst>
              <a:ext uri="{FF2B5EF4-FFF2-40B4-BE49-F238E27FC236}">
                <a16:creationId xmlns:a16="http://schemas.microsoft.com/office/drawing/2014/main" id="{0651E9D8-29CC-25FC-EE41-7DF76BCD12F4}"/>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12778392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p>
        </p:txBody>
      </p:sp>
      <p:sp>
        <p:nvSpPr>
          <p:cNvPr id="3" name="Content Placeholder 2"/>
          <p:cNvSpPr>
            <a:spLocks noGrp="1"/>
          </p:cNvSpPr>
          <p:nvPr>
            <p:ph sz="half" idx="1"/>
          </p:nvPr>
        </p:nvSpPr>
        <p:spPr>
          <a:xfrm>
            <a:off x="1097280" y="1845734"/>
            <a:ext cx="4937760" cy="402335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170C49-B509-4298-9BC1-AE316BE153FB}" type="slidenum">
              <a:rPr lang="en-US" smtClean="0"/>
              <a:t>‹#›</a:t>
            </a:fld>
            <a:endParaRPr lang="en-US"/>
          </a:p>
        </p:txBody>
      </p:sp>
      <p:sp>
        <p:nvSpPr>
          <p:cNvPr id="2" name="hcSlideMaster19.Two ContentHeader">
            <a:extLst>
              <a:ext uri="{FF2B5EF4-FFF2-40B4-BE49-F238E27FC236}">
                <a16:creationId xmlns:a16="http://schemas.microsoft.com/office/drawing/2014/main" id="{6B3C5471-2E00-4174-04A1-D80F9A46D9C3}"/>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28247507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5"/>
            <a:ext cx="4937760" cy="32867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2867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170C49-B509-4298-9BC1-AE316BE153FB}" type="slidenum">
              <a:rPr lang="en-US" smtClean="0"/>
              <a:t>‹#›</a:t>
            </a:fld>
            <a:endParaRPr lang="en-US"/>
          </a:p>
        </p:txBody>
      </p:sp>
      <p:sp>
        <p:nvSpPr>
          <p:cNvPr id="2" name="hcSlideMaster19.ComparisonHeader">
            <a:extLst>
              <a:ext uri="{FF2B5EF4-FFF2-40B4-BE49-F238E27FC236}">
                <a16:creationId xmlns:a16="http://schemas.microsoft.com/office/drawing/2014/main" id="{F6DB5783-CEB3-3DA0-025A-B0C06F93BC52}"/>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32285275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170C49-B509-4298-9BC1-AE316BE153FB}" type="slidenum">
              <a:rPr lang="en-US" smtClean="0"/>
              <a:t>‹#›</a:t>
            </a:fld>
            <a:endParaRPr lang="en-US"/>
          </a:p>
        </p:txBody>
      </p:sp>
      <p:sp>
        <p:nvSpPr>
          <p:cNvPr id="6" name="hcSlideMaster19.Title OnlyHeader">
            <a:extLst>
              <a:ext uri="{FF2B5EF4-FFF2-40B4-BE49-F238E27FC236}">
                <a16:creationId xmlns:a16="http://schemas.microsoft.com/office/drawing/2014/main" id="{542D5BD1-F039-FB92-318A-9DB6EAFA9D3A}"/>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27684400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50170C49-B509-4298-9BC1-AE316BE153FB}" type="slidenum">
              <a:rPr lang="en-US" smtClean="0"/>
              <a:t>‹#›</a:t>
            </a:fld>
            <a:endParaRPr lang="en-US"/>
          </a:p>
        </p:txBody>
      </p:sp>
      <p:sp>
        <p:nvSpPr>
          <p:cNvPr id="2" name="hcSlideMaster19.BlankHeader">
            <a:extLst>
              <a:ext uri="{FF2B5EF4-FFF2-40B4-BE49-F238E27FC236}">
                <a16:creationId xmlns:a16="http://schemas.microsoft.com/office/drawing/2014/main" id="{904515DB-C838-9A34-1952-27B8388F1A71}"/>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10508713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p>
        </p:txBody>
      </p:sp>
      <p:sp>
        <p:nvSpPr>
          <p:cNvPr id="3" name="Content Placeholder 2"/>
          <p:cNvSpPr>
            <a:spLocks noGrp="1"/>
          </p:cNvSpPr>
          <p:nvPr>
            <p:ph idx="1"/>
          </p:nvPr>
        </p:nvSpPr>
        <p:spPr>
          <a:xfrm>
            <a:off x="4800600" y="731520"/>
            <a:ext cx="649224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50170C49-B509-4298-9BC1-AE316BE153FB}" type="slidenum">
              <a:rPr lang="en-US" smtClean="0"/>
              <a:t>‹#›</a:t>
            </a:fld>
            <a:endParaRPr lang="en-US"/>
          </a:p>
        </p:txBody>
      </p:sp>
      <p:sp>
        <p:nvSpPr>
          <p:cNvPr id="10" name="hcSlideMaster19.Content with CaptionHeader">
            <a:extLst>
              <a:ext uri="{FF2B5EF4-FFF2-40B4-BE49-F238E27FC236}">
                <a16:creationId xmlns:a16="http://schemas.microsoft.com/office/drawing/2014/main" id="{F6D34C13-28FA-5CB2-A165-EB70B6747163}"/>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26140087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3600" b="0">
                <a:solidFill>
                  <a:srgbClr val="FFFFFF"/>
                </a:solidFill>
              </a:defRPr>
            </a:lvl1pPr>
          </a:lstStyle>
          <a:p>
            <a:r>
              <a:rPr lang="en-US"/>
              <a:t>Click to edit Master title style</a:t>
            </a:r>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170C49-B509-4298-9BC1-AE316BE153FB}" type="slidenum">
              <a:rPr lang="en-US" smtClean="0"/>
              <a:t>‹#›</a:t>
            </a:fld>
            <a:endParaRPr lang="en-US"/>
          </a:p>
        </p:txBody>
      </p:sp>
      <p:sp>
        <p:nvSpPr>
          <p:cNvPr id="10" name="hcSlideMaster19.Picture with CaptionHeader">
            <a:extLst>
              <a:ext uri="{FF2B5EF4-FFF2-40B4-BE49-F238E27FC236}">
                <a16:creationId xmlns:a16="http://schemas.microsoft.com/office/drawing/2014/main" id="{69D136CC-A9B3-DC7D-53EF-7EA80D572ADB}"/>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8651977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170C49-B509-4298-9BC1-AE316BE153FB}" type="slidenum">
              <a:rPr lang="en-US" smtClean="0"/>
              <a:t>‹#›</a:t>
            </a:fld>
            <a:endParaRPr lang="en-US"/>
          </a:p>
        </p:txBody>
      </p:sp>
      <p:sp>
        <p:nvSpPr>
          <p:cNvPr id="7" name="hcSlideMaster19.Title and Vertical TextHeader">
            <a:extLst>
              <a:ext uri="{FF2B5EF4-FFF2-40B4-BE49-F238E27FC236}">
                <a16:creationId xmlns:a16="http://schemas.microsoft.com/office/drawing/2014/main" id="{E9EDE941-8C70-DAEE-09C3-973D6912F70F}"/>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6911650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170C49-B509-4298-9BC1-AE316BE153FB}" type="slidenum">
              <a:rPr lang="en-US" smtClean="0"/>
              <a:t>‹#›</a:t>
            </a:fld>
            <a:endParaRPr lang="en-US"/>
          </a:p>
        </p:txBody>
      </p:sp>
      <p:sp>
        <p:nvSpPr>
          <p:cNvPr id="9" name="hcSlideMaster19.Vertical Title and TextHeader">
            <a:extLst>
              <a:ext uri="{FF2B5EF4-FFF2-40B4-BE49-F238E27FC236}">
                <a16:creationId xmlns:a16="http://schemas.microsoft.com/office/drawing/2014/main" id="{E1836C79-93D5-FE84-D1F8-5E80228C9ADC}"/>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3895992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10" name="Text Placeholder 9"/>
          <p:cNvSpPr>
            <a:spLocks noGrp="1"/>
          </p:cNvSpPr>
          <p:nvPr>
            <p:ph type="body" sz="quarter" idx="10"/>
          </p:nvPr>
        </p:nvSpPr>
        <p:spPr>
          <a:xfrm>
            <a:off x="609600" y="1444335"/>
            <a:ext cx="10972800" cy="4745328"/>
          </a:xfrm>
        </p:spPr>
        <p:txBody>
          <a:bodyPr/>
          <a:lstStyle>
            <a:lvl1pPr>
              <a:defRPr sz="2399"/>
            </a:lvl1pPr>
            <a:lvl2pPr>
              <a:defRPr sz="1999"/>
            </a:lvl2pPr>
            <a:lvl3pPr>
              <a:defRPr sz="1799"/>
            </a:lvl3pPr>
            <a:lvl4pPr>
              <a:defRPr sz="1599"/>
            </a:lvl4pPr>
            <a:lvl5pPr>
              <a:defRPr sz="1399"/>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7"/>
          <p:cNvSpPr>
            <a:spLocks noGrp="1"/>
          </p:cNvSpPr>
          <p:nvPr>
            <p:ph sz="quarter" idx="11"/>
          </p:nvPr>
        </p:nvSpPr>
        <p:spPr>
          <a:xfrm>
            <a:off x="311152" y="955224"/>
            <a:ext cx="10814049" cy="395860"/>
          </a:xfrm>
        </p:spPr>
        <p:txBody>
          <a:bodyPr tIns="0" bIns="0"/>
          <a:lstStyle>
            <a:lvl1pPr>
              <a:buFontTx/>
              <a:buNone/>
              <a:defRPr sz="1999" b="1">
                <a:solidFill>
                  <a:schemeClr val="bg2"/>
                </a:solidFill>
              </a:defRPr>
            </a:lvl1pPr>
          </a:lstStyle>
          <a:p>
            <a:pPr lvl="0"/>
            <a:r>
              <a:rPr lang="en-US"/>
              <a:t>Click to edit Master text styles</a:t>
            </a:r>
          </a:p>
        </p:txBody>
      </p:sp>
      <p:sp>
        <p:nvSpPr>
          <p:cNvPr id="9" name="Title 8"/>
          <p:cNvSpPr>
            <a:spLocks noGrp="1"/>
          </p:cNvSpPr>
          <p:nvPr>
            <p:ph type="title"/>
          </p:nvPr>
        </p:nvSpPr>
        <p:spPr/>
        <p:txBody>
          <a:bodyPr/>
          <a:lstStyle/>
          <a:p>
            <a:r>
              <a:rPr lang="en-US"/>
              <a:t>Click to edit Master title style</a:t>
            </a:r>
          </a:p>
        </p:txBody>
      </p:sp>
      <p:sp>
        <p:nvSpPr>
          <p:cNvPr id="5" name="Slide Number Placeholder 12">
            <a:extLst>
              <a:ext uri="{FF2B5EF4-FFF2-40B4-BE49-F238E27FC236}">
                <a16:creationId xmlns:a16="http://schemas.microsoft.com/office/drawing/2014/main" id="{52383AEE-B13C-4557-A6C6-46076B4A2086}"/>
              </a:ext>
            </a:extLst>
          </p:cNvPr>
          <p:cNvSpPr>
            <a:spLocks noGrp="1"/>
          </p:cNvSpPr>
          <p:nvPr>
            <p:ph type="sldNum" sz="quarter" idx="12"/>
          </p:nvPr>
        </p:nvSpPr>
        <p:spPr/>
        <p:txBody>
          <a:bodyPr/>
          <a:lstStyle>
            <a:lvl1pPr marL="0" algn="ctr" defTabSz="913989" rtl="0" eaLnBrk="1" fontAlgn="base" latinLnBrk="0" hangingPunct="1">
              <a:spcBef>
                <a:spcPct val="0"/>
              </a:spcBef>
              <a:spcAft>
                <a:spcPct val="0"/>
              </a:spcAft>
              <a:defRPr lang="en-US" sz="999" kern="1200">
                <a:solidFill>
                  <a:srgbClr val="72777C"/>
                </a:solidFill>
                <a:latin typeface="+mn-lt"/>
                <a:ea typeface="+mn-ea"/>
                <a:cs typeface="+mn-cs"/>
              </a:defRPr>
            </a:lvl1pPr>
          </a:lstStyle>
          <a:p>
            <a:pPr>
              <a:defRPr/>
            </a:pPr>
            <a:fld id="{EBDE9382-95F4-4982-A41D-47AD15B61A74}" type="slidenum">
              <a:rPr/>
              <a:pPr>
                <a:defRPr/>
              </a:pPr>
              <a:t>‹#›</a:t>
            </a:fld>
            <a:endParaRPr/>
          </a:p>
        </p:txBody>
      </p:sp>
      <p:sp>
        <p:nvSpPr>
          <p:cNvPr id="2" name="hcSlideMaster19.1_Title and ContentHeader">
            <a:extLst>
              <a:ext uri="{FF2B5EF4-FFF2-40B4-BE49-F238E27FC236}">
                <a16:creationId xmlns:a16="http://schemas.microsoft.com/office/drawing/2014/main" id="{69D4EA8A-375B-3CAF-8C0B-E2D54F3578B6}"/>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23484821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cSld name="Title Slide@@TITUS">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B55CA976-913B-4CFA-829E-F1760345ECCF}" type="datetime1">
              <a:rPr kumimoji="0" lang="en-US" sz="90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4/10/2024</a:t>
            </a:fld>
            <a:endParaRPr kumimoji="0" lang="en-US" sz="9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0" normalizeH="0" baseline="0" noProof="0">
                <a:ln>
                  <a:noFill/>
                </a:ln>
                <a:solidFill>
                  <a:srgbClr val="FFFFFF"/>
                </a:solidFill>
                <a:effectLst/>
                <a:uLnTx/>
                <a:uFillTx/>
                <a:latin typeface="Calibri" panose="020F0502020204030204"/>
                <a:ea typeface="+mn-ea"/>
                <a:cs typeface="+mn-cs"/>
              </a:rPr>
              <a:t>PRE-DECISIONAL - PROPRIETARY</a:t>
            </a:r>
            <a:endParaRPr kumimoji="0" lang="en-US" sz="900" b="0" i="0" u="none" strike="noStrike" kern="1200" cap="all" spc="0" normalizeH="0" baseline="0" noProof="0" dirty="0">
              <a:ln>
                <a:noFill/>
              </a:ln>
              <a:solidFill>
                <a:srgbClr val="FFFFFF"/>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0170C49-B509-4298-9BC1-AE316BE153FB}" type="slidenum">
              <a:rPr kumimoji="0" lang="en-US" sz="105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05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8260791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10" name="Text Placeholder 9"/>
          <p:cNvSpPr>
            <a:spLocks noGrp="1"/>
          </p:cNvSpPr>
          <p:nvPr>
            <p:ph type="body" sz="quarter" idx="10"/>
          </p:nvPr>
        </p:nvSpPr>
        <p:spPr>
          <a:xfrm>
            <a:off x="609600" y="1444335"/>
            <a:ext cx="10972800" cy="4745328"/>
          </a:xfrm>
        </p:spPr>
        <p:txBody>
          <a:bodyPr/>
          <a:lstStyle>
            <a:lvl1pPr>
              <a:defRPr sz="2399"/>
            </a:lvl1pPr>
            <a:lvl2pPr>
              <a:defRPr sz="1999"/>
            </a:lvl2pPr>
            <a:lvl3pPr>
              <a:defRPr sz="1799"/>
            </a:lvl3pPr>
            <a:lvl4pPr>
              <a:defRPr sz="1599"/>
            </a:lvl4pPr>
            <a:lvl5pPr>
              <a:defRPr sz="1399"/>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7"/>
          <p:cNvSpPr>
            <a:spLocks noGrp="1"/>
          </p:cNvSpPr>
          <p:nvPr>
            <p:ph sz="quarter" idx="11"/>
          </p:nvPr>
        </p:nvSpPr>
        <p:spPr>
          <a:xfrm>
            <a:off x="311152" y="955224"/>
            <a:ext cx="10814049" cy="395860"/>
          </a:xfrm>
        </p:spPr>
        <p:txBody>
          <a:bodyPr tIns="0" bIns="0"/>
          <a:lstStyle>
            <a:lvl1pPr>
              <a:buFontTx/>
              <a:buNone/>
              <a:defRPr sz="1999" b="1">
                <a:solidFill>
                  <a:schemeClr val="bg2"/>
                </a:solidFill>
              </a:defRPr>
            </a:lvl1pPr>
          </a:lstStyle>
          <a:p>
            <a:pPr lvl="0"/>
            <a:r>
              <a:rPr lang="en-US"/>
              <a:t>Click to edit Master text styles</a:t>
            </a:r>
          </a:p>
        </p:txBody>
      </p:sp>
      <p:sp>
        <p:nvSpPr>
          <p:cNvPr id="9" name="Title 8"/>
          <p:cNvSpPr>
            <a:spLocks noGrp="1"/>
          </p:cNvSpPr>
          <p:nvPr>
            <p:ph type="title"/>
          </p:nvPr>
        </p:nvSpPr>
        <p:spPr/>
        <p:txBody>
          <a:bodyPr/>
          <a:lstStyle/>
          <a:p>
            <a:r>
              <a:rPr lang="en-US"/>
              <a:t>Click to edit Master title style</a:t>
            </a:r>
          </a:p>
        </p:txBody>
      </p:sp>
      <p:sp>
        <p:nvSpPr>
          <p:cNvPr id="5" name="Slide Number Placeholder 12">
            <a:extLst>
              <a:ext uri="{FF2B5EF4-FFF2-40B4-BE49-F238E27FC236}">
                <a16:creationId xmlns:a16="http://schemas.microsoft.com/office/drawing/2014/main" id="{CCFBDDBC-0605-48D7-9ED4-A7723059AE7A}"/>
              </a:ext>
            </a:extLst>
          </p:cNvPr>
          <p:cNvSpPr>
            <a:spLocks noGrp="1"/>
          </p:cNvSpPr>
          <p:nvPr>
            <p:ph type="sldNum" sz="quarter" idx="12"/>
          </p:nvPr>
        </p:nvSpPr>
        <p:spPr/>
        <p:txBody>
          <a:bodyPr/>
          <a:lstStyle>
            <a:lvl1pPr marL="0" algn="ctr" defTabSz="913989" rtl="0" eaLnBrk="1" fontAlgn="base" latinLnBrk="0" hangingPunct="1">
              <a:spcBef>
                <a:spcPct val="0"/>
              </a:spcBef>
              <a:spcAft>
                <a:spcPct val="0"/>
              </a:spcAft>
              <a:defRPr lang="en-US" sz="999" kern="1200">
                <a:solidFill>
                  <a:srgbClr val="72777C"/>
                </a:solidFill>
                <a:latin typeface="+mn-lt"/>
                <a:ea typeface="+mn-ea"/>
                <a:cs typeface="+mn-cs"/>
              </a:defRPr>
            </a:lvl1pPr>
          </a:lstStyle>
          <a:p>
            <a:pPr>
              <a:defRPr/>
            </a:pPr>
            <a:fld id="{9658C4FE-0688-4D14-93FE-C9C90F700674}" type="slidenum">
              <a:rPr/>
              <a:pPr>
                <a:defRPr/>
              </a:pPr>
              <a:t>‹#›</a:t>
            </a:fld>
            <a:endParaRPr/>
          </a:p>
        </p:txBody>
      </p:sp>
      <p:sp>
        <p:nvSpPr>
          <p:cNvPr id="2" name="hcSlideMaster19.2_Title and ContentHeader">
            <a:extLst>
              <a:ext uri="{FF2B5EF4-FFF2-40B4-BE49-F238E27FC236}">
                <a16:creationId xmlns:a16="http://schemas.microsoft.com/office/drawing/2014/main" id="{E408A293-767F-923A-7199-7C75FEAE3ED8}"/>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63114103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Landscape with Caption">
    <p:spTree>
      <p:nvGrpSpPr>
        <p:cNvPr id="1" name=""/>
        <p:cNvGrpSpPr/>
        <p:nvPr/>
      </p:nvGrpSpPr>
      <p:grpSpPr>
        <a:xfrm>
          <a:off x="0" y="0"/>
          <a:ext cx="0" cy="0"/>
          <a:chOff x="0" y="0"/>
          <a:chExt cx="0" cy="0"/>
        </a:xfrm>
      </p:grpSpPr>
      <p:sp>
        <p:nvSpPr>
          <p:cNvPr id="16" name="Picture Placeholder 15"/>
          <p:cNvSpPr>
            <a:spLocks noGrp="1" noChangeAspect="1"/>
          </p:cNvSpPr>
          <p:nvPr>
            <p:ph type="pic" sz="quarter" idx="10"/>
          </p:nvPr>
        </p:nvSpPr>
        <p:spPr>
          <a:xfrm>
            <a:off x="711200" y="218390"/>
            <a:ext cx="9956800" cy="5600700"/>
          </a:xfr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rtlCol="0">
            <a:normAutofit/>
          </a:bodyPr>
          <a:lstStyle>
            <a:lvl1pPr marL="0" indent="0" algn="ctr" rtl="0" latinLnBrk="0">
              <a:spcBef>
                <a:spcPct val="20000"/>
              </a:spcBef>
              <a:defRPr lang="en-US" sz="1941" smtClean="0">
                <a:solidFill>
                  <a:schemeClr val="tx2"/>
                </a:solidFill>
                <a:latin typeface="+mn-lt"/>
                <a:ea typeface="+mn-ea"/>
                <a:cs typeface="+mn-cs"/>
              </a:defRPr>
            </a:lvl1pPr>
            <a:extLst/>
          </a:lstStyle>
          <a:p>
            <a:pPr lvl="0"/>
            <a:r>
              <a:rPr lang="en-US" noProof="0"/>
              <a:t>Click icon to add picture</a:t>
            </a:r>
          </a:p>
        </p:txBody>
      </p:sp>
      <p:sp>
        <p:nvSpPr>
          <p:cNvPr id="19" name="Text Placeholder 18"/>
          <p:cNvSpPr>
            <a:spLocks noGrp="1"/>
          </p:cNvSpPr>
          <p:nvPr>
            <p:ph type="body" sz="quarter" idx="11"/>
          </p:nvPr>
        </p:nvSpPr>
        <p:spPr>
          <a:xfrm>
            <a:off x="711200" y="5943600"/>
            <a:ext cx="9956800" cy="762000"/>
          </a:xfrm>
        </p:spPr>
        <p:txBody>
          <a:bodyPr/>
          <a:lstStyle>
            <a:lvl1pPr marL="0" marR="0" indent="0" algn="r">
              <a:buFontTx/>
              <a:buNone/>
              <a:defRPr sz="2382" i="0" baseline="0"/>
            </a:lvl1pPr>
            <a:extLst/>
          </a:lstStyle>
          <a:p>
            <a:pPr lvl="0"/>
            <a:r>
              <a:rPr lang="en-US"/>
              <a:t>Click to edit Master text styles</a:t>
            </a:r>
          </a:p>
        </p:txBody>
      </p:sp>
      <p:sp>
        <p:nvSpPr>
          <p:cNvPr id="4" name="Date Placeholder 3"/>
          <p:cNvSpPr>
            <a:spLocks noGrp="1"/>
          </p:cNvSpPr>
          <p:nvPr>
            <p:ph type="dt" sz="half" idx="12"/>
          </p:nvPr>
        </p:nvSpPr>
        <p:spPr>
          <a:xfrm>
            <a:off x="609600" y="6476999"/>
            <a:ext cx="2844800" cy="274320"/>
          </a:xfrm>
          <a:prstGeom prst="rect">
            <a:avLst/>
          </a:prstGeom>
        </p:spPr>
        <p:txBody>
          <a:bodyPr lIns="101811" tIns="50906" rIns="101811" bIns="50906"/>
          <a:lstStyle>
            <a:lvl1pPr>
              <a:defRPr/>
            </a:lvl1pPr>
            <a:extLst/>
          </a:lstStyle>
          <a:p>
            <a:pPr algn="ctr" fontAlgn="base">
              <a:spcBef>
                <a:spcPct val="0"/>
              </a:spcBef>
              <a:spcAft>
                <a:spcPct val="0"/>
              </a:spcAft>
              <a:defRPr/>
            </a:pPr>
            <a:endParaRPr lang="en-US" sz="2471">
              <a:solidFill>
                <a:srgbClr val="6D6D6D"/>
              </a:solidFill>
              <a:sym typeface="Palatino" charset="0"/>
            </a:endParaRPr>
          </a:p>
        </p:txBody>
      </p:sp>
      <p:sp>
        <p:nvSpPr>
          <p:cNvPr id="5" name="Slide Number Placeholder 4"/>
          <p:cNvSpPr>
            <a:spLocks noGrp="1"/>
          </p:cNvSpPr>
          <p:nvPr>
            <p:ph type="sldNum" sz="quarter" idx="13"/>
          </p:nvPr>
        </p:nvSpPr>
        <p:spPr>
          <a:xfrm>
            <a:off x="10939195" y="6476999"/>
            <a:ext cx="978485" cy="274320"/>
          </a:xfrm>
          <a:prstGeom prst="rect">
            <a:avLst/>
          </a:prstGeom>
        </p:spPr>
        <p:txBody>
          <a:bodyPr lIns="101811" tIns="50906" rIns="101811" bIns="50906"/>
          <a:lstStyle>
            <a:lvl1pPr>
              <a:defRPr>
                <a:solidFill>
                  <a:srgbClr val="FFFFFF"/>
                </a:solidFill>
              </a:defRPr>
            </a:lvl1pPr>
            <a:extLst/>
          </a:lstStyle>
          <a:p>
            <a:pPr algn="ctr" fontAlgn="base">
              <a:spcBef>
                <a:spcPct val="0"/>
              </a:spcBef>
              <a:spcAft>
                <a:spcPct val="0"/>
              </a:spcAft>
              <a:defRPr/>
            </a:pPr>
            <a:fld id="{F342B136-BCBB-42B0-9788-407AA614FACE}" type="slidenum">
              <a:rPr lang="en-US" sz="2471">
                <a:sym typeface="Palatino" charset="0"/>
              </a:rPr>
              <a:pPr algn="ctr" fontAlgn="base">
                <a:spcBef>
                  <a:spcPct val="0"/>
                </a:spcBef>
                <a:spcAft>
                  <a:spcPct val="0"/>
                </a:spcAft>
                <a:defRPr/>
              </a:pPr>
              <a:t>‹#›</a:t>
            </a:fld>
            <a:endParaRPr lang="en-US" sz="2471">
              <a:sym typeface="Palatino" charset="0"/>
            </a:endParaRPr>
          </a:p>
        </p:txBody>
      </p:sp>
      <p:sp>
        <p:nvSpPr>
          <p:cNvPr id="6" name="Footer Placeholder 5"/>
          <p:cNvSpPr>
            <a:spLocks noGrp="1"/>
          </p:cNvSpPr>
          <p:nvPr>
            <p:ph type="ftr" sz="quarter" idx="14"/>
          </p:nvPr>
        </p:nvSpPr>
        <p:spPr>
          <a:xfrm>
            <a:off x="3520808" y="6476999"/>
            <a:ext cx="7343625" cy="274320"/>
          </a:xfrm>
          <a:prstGeom prst="rect">
            <a:avLst/>
          </a:prstGeom>
        </p:spPr>
        <p:txBody>
          <a:bodyPr lIns="101811" tIns="50906" rIns="101811" bIns="50906"/>
          <a:lstStyle>
            <a:lvl1pPr>
              <a:defRPr/>
            </a:lvl1pPr>
            <a:extLst/>
          </a:lstStyle>
          <a:p>
            <a:pPr algn="ctr" fontAlgn="base">
              <a:spcBef>
                <a:spcPct val="0"/>
              </a:spcBef>
              <a:spcAft>
                <a:spcPct val="0"/>
              </a:spcAft>
              <a:defRPr/>
            </a:pPr>
            <a:endParaRPr lang="en-US" sz="2471">
              <a:solidFill>
                <a:srgbClr val="6D6D6D"/>
              </a:solidFill>
              <a:sym typeface="Palatino" charset="0"/>
            </a:endParaRPr>
          </a:p>
        </p:txBody>
      </p:sp>
      <p:sp>
        <p:nvSpPr>
          <p:cNvPr id="2" name="hcSlideMaster19.Landscape with CaptionHeader">
            <a:extLst>
              <a:ext uri="{FF2B5EF4-FFF2-40B4-BE49-F238E27FC236}">
                <a16:creationId xmlns:a16="http://schemas.microsoft.com/office/drawing/2014/main" id="{06A5793C-B958-FFCF-775B-7DD62FADD59F}"/>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1857258215"/>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16C390F-4DC4-451B-BCA3-DCA997B8EC2C}" type="slidenum">
              <a:rPr lang="en-US" smtClean="0"/>
              <a:t>‹#›</a:t>
            </a:fld>
            <a:endParaRPr lang="en-US"/>
          </a:p>
        </p:txBody>
      </p:sp>
      <p:pic>
        <p:nvPicPr>
          <p:cNvPr id="10" name="Picture 9">
            <a:extLst>
              <a:ext uri="{FF2B5EF4-FFF2-40B4-BE49-F238E27FC236}">
                <a16:creationId xmlns:a16="http://schemas.microsoft.com/office/drawing/2014/main" id="{86CB5BF5-FEA6-4D61-A122-8D28F5463714}"/>
              </a:ext>
            </a:extLst>
          </p:cNvPr>
          <p:cNvPicPr>
            <a:picLocks noChangeAspect="1"/>
          </p:cNvPicPr>
          <p:nvPr userDrawn="1"/>
        </p:nvPicPr>
        <p:blipFill>
          <a:blip r:embed="rId2"/>
          <a:stretch>
            <a:fillRect/>
          </a:stretch>
        </p:blipFill>
        <p:spPr>
          <a:xfrm>
            <a:off x="4644044" y="2387501"/>
            <a:ext cx="3200400" cy="318221"/>
          </a:xfrm>
          <a:prstGeom prst="rect">
            <a:avLst/>
          </a:prstGeom>
        </p:spPr>
      </p:pic>
      <p:pic>
        <p:nvPicPr>
          <p:cNvPr id="9" name="Picture 8">
            <a:extLst>
              <a:ext uri="{FF2B5EF4-FFF2-40B4-BE49-F238E27FC236}">
                <a16:creationId xmlns:a16="http://schemas.microsoft.com/office/drawing/2014/main" id="{AD69DEAB-6F09-43E2-A9CC-57149E1683BC}"/>
              </a:ext>
            </a:extLst>
          </p:cNvPr>
          <p:cNvPicPr>
            <a:picLocks noChangeAspect="1"/>
          </p:cNvPicPr>
          <p:nvPr userDrawn="1"/>
        </p:nvPicPr>
        <p:blipFill>
          <a:blip r:embed="rId3">
            <a:extLst>
              <a:ext uri="{BEBA8EAE-BF5A-486C-A8C5-ECC9F3942E4B}">
                <a14:imgProps xmlns:a14="http://schemas.microsoft.com/office/drawing/2010/main">
                  <a14:imgLayer r:embed="rId4">
                    <a14:imgEffect>
                      <a14:sharpenSoften amount="30000"/>
                    </a14:imgEffect>
                  </a14:imgLayer>
                </a14:imgProps>
              </a:ext>
              <a:ext uri="{28A0092B-C50C-407E-A947-70E740481C1C}">
                <a14:useLocalDpi xmlns:a14="http://schemas.microsoft.com/office/drawing/2010/main" val="0"/>
              </a:ext>
            </a:extLst>
          </a:blip>
          <a:stretch>
            <a:fillRect/>
          </a:stretch>
        </p:blipFill>
        <p:spPr>
          <a:xfrm>
            <a:off x="-1" y="-63616"/>
            <a:ext cx="2801389" cy="6921616"/>
          </a:xfrm>
          <a:prstGeom prst="rect">
            <a:avLst/>
          </a:prstGeom>
        </p:spPr>
      </p:pic>
      <p:sp>
        <p:nvSpPr>
          <p:cNvPr id="2" name="hcSlideMaster19.3_Title and ContentHeader">
            <a:extLst>
              <a:ext uri="{FF2B5EF4-FFF2-40B4-BE49-F238E27FC236}">
                <a16:creationId xmlns:a16="http://schemas.microsoft.com/office/drawing/2014/main" id="{2136159B-9A7F-5A96-EF98-CC172FA7CD8E}"/>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26516246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71B3BB-A130-48EE-9212-42D7F9E73413}"/>
              </a:ext>
            </a:extLst>
          </p:cNvPr>
          <p:cNvSpPr>
            <a:spLocks noGrp="1"/>
          </p:cNvSpPr>
          <p:nvPr>
            <p:ph type="title"/>
          </p:nvPr>
        </p:nvSpPr>
        <p:spPr>
          <a:xfrm>
            <a:off x="498070" y="-599224"/>
            <a:ext cx="10058400" cy="1450757"/>
          </a:xfrm>
        </p:spPr>
        <p:txBody>
          <a:bodyPr/>
          <a:lstStyle/>
          <a:p>
            <a:r>
              <a:rPr lang="en-US"/>
              <a:t>Click to edit Master title style</a:t>
            </a:r>
          </a:p>
        </p:txBody>
      </p:sp>
      <p:sp>
        <p:nvSpPr>
          <p:cNvPr id="3" name="Date Placeholder 2">
            <a:extLst>
              <a:ext uri="{FF2B5EF4-FFF2-40B4-BE49-F238E27FC236}">
                <a16:creationId xmlns:a16="http://schemas.microsoft.com/office/drawing/2014/main" id="{5FCD2BD8-8374-4C28-A7D0-A9CD4470CA9E}"/>
              </a:ext>
            </a:extLst>
          </p:cNvPr>
          <p:cNvSpPr>
            <a:spLocks noGrp="1"/>
          </p:cNvSpPr>
          <p:nvPr>
            <p:ph type="dt" sz="half" idx="10"/>
          </p:nvPr>
        </p:nvSpPr>
        <p:spPr/>
        <p:txBody>
          <a:bodyPr/>
          <a:lstStyle/>
          <a:p>
            <a:fld id="{FB9F68D3-9F03-42B8-A592-55A9CA7B9126}" type="datetime1">
              <a:rPr lang="en-US" smtClean="0"/>
              <a:t>4/10/2024</a:t>
            </a:fld>
            <a:endParaRPr lang="en-US"/>
          </a:p>
        </p:txBody>
      </p:sp>
      <p:sp>
        <p:nvSpPr>
          <p:cNvPr id="4" name="Footer Placeholder 3">
            <a:extLst>
              <a:ext uri="{FF2B5EF4-FFF2-40B4-BE49-F238E27FC236}">
                <a16:creationId xmlns:a16="http://schemas.microsoft.com/office/drawing/2014/main" id="{76411C75-EEF6-4D79-8CAE-02F1B7034E82}"/>
              </a:ext>
            </a:extLst>
          </p:cNvPr>
          <p:cNvSpPr>
            <a:spLocks noGrp="1"/>
          </p:cNvSpPr>
          <p:nvPr>
            <p:ph type="ftr" sz="quarter" idx="11"/>
          </p:nvPr>
        </p:nvSpPr>
        <p:spPr/>
        <p:txBody>
          <a:bodyPr/>
          <a:lstStyle/>
          <a:p>
            <a:r>
              <a:rPr lang="en-US"/>
              <a:t>PRE-DECISIONAL - PROPRIETARY</a:t>
            </a:r>
          </a:p>
        </p:txBody>
      </p:sp>
      <p:sp>
        <p:nvSpPr>
          <p:cNvPr id="5" name="Slide Number Placeholder 4">
            <a:extLst>
              <a:ext uri="{FF2B5EF4-FFF2-40B4-BE49-F238E27FC236}">
                <a16:creationId xmlns:a16="http://schemas.microsoft.com/office/drawing/2014/main" id="{C679B033-40A3-4E6A-8B24-8BD8D5FFE3AD}"/>
              </a:ext>
            </a:extLst>
          </p:cNvPr>
          <p:cNvSpPr>
            <a:spLocks noGrp="1"/>
          </p:cNvSpPr>
          <p:nvPr>
            <p:ph type="sldNum" sz="quarter" idx="12"/>
          </p:nvPr>
        </p:nvSpPr>
        <p:spPr/>
        <p:txBody>
          <a:bodyPr/>
          <a:lstStyle/>
          <a:p>
            <a:fld id="{50170C49-B509-4298-9BC1-AE316BE153FB}" type="slidenum">
              <a:rPr lang="en-US" smtClean="0"/>
              <a:t>‹#›</a:t>
            </a:fld>
            <a:endParaRPr lang="en-US"/>
          </a:p>
        </p:txBody>
      </p:sp>
      <p:sp>
        <p:nvSpPr>
          <p:cNvPr id="6" name="Rectangle 5">
            <a:extLst>
              <a:ext uri="{FF2B5EF4-FFF2-40B4-BE49-F238E27FC236}">
                <a16:creationId xmlns:a16="http://schemas.microsoft.com/office/drawing/2014/main" id="{2B231FB8-98F9-4802-B5A8-5996083B58D4}"/>
              </a:ext>
            </a:extLst>
          </p:cNvPr>
          <p:cNvSpPr/>
          <p:nvPr userDrawn="1"/>
        </p:nvSpPr>
        <p:spPr>
          <a:xfrm>
            <a:off x="971550" y="1385888"/>
            <a:ext cx="10387013" cy="61436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hcSlideMaster19.Custom LayoutHeader">
            <a:extLst>
              <a:ext uri="{FF2B5EF4-FFF2-40B4-BE49-F238E27FC236}">
                <a16:creationId xmlns:a16="http://schemas.microsoft.com/office/drawing/2014/main" id="{42554D94-E019-462B-29A8-AD53969043A4}"/>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66351779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6655189D-D92D-4A4A-BE90-7C7515E61167}"/>
              </a:ext>
            </a:extLst>
          </p:cNvPr>
          <p:cNvSpPr>
            <a:spLocks noGrp="1"/>
          </p:cNvSpPr>
          <p:nvPr>
            <p:ph type="title"/>
          </p:nvPr>
        </p:nvSpPr>
        <p:spPr>
          <a:xfrm>
            <a:off x="600501" y="389741"/>
            <a:ext cx="10753299" cy="858035"/>
          </a:xfrm>
          <a:prstGeom prst="rect">
            <a:avLst/>
          </a:prstGeom>
        </p:spPr>
        <p:txBody>
          <a:bodyPr>
            <a:normAutofit/>
          </a:bodyPr>
          <a:lstStyle>
            <a:lvl1pPr>
              <a:defRPr sz="4400" b="1">
                <a:solidFill>
                  <a:schemeClr val="tx2"/>
                </a:solidFill>
                <a:latin typeface="+mj-lt"/>
                <a:ea typeface="Open Sans Extrabold" pitchFamily="2" charset="0"/>
                <a:cs typeface="Open Sans Extrabold" pitchFamily="2" charset="0"/>
              </a:defRPr>
            </a:lvl1pPr>
          </a:lstStyle>
          <a:p>
            <a:r>
              <a:rPr lang="en-US"/>
              <a:t>Click to edit Master title style</a:t>
            </a:r>
          </a:p>
        </p:txBody>
      </p:sp>
      <p:sp>
        <p:nvSpPr>
          <p:cNvPr id="7" name="Text Placeholder 6">
            <a:extLst>
              <a:ext uri="{FF2B5EF4-FFF2-40B4-BE49-F238E27FC236}">
                <a16:creationId xmlns:a16="http://schemas.microsoft.com/office/drawing/2014/main" id="{8EDDF4B6-2010-423C-A7C9-48548D41EE4C}"/>
              </a:ext>
            </a:extLst>
          </p:cNvPr>
          <p:cNvSpPr>
            <a:spLocks noGrp="1"/>
          </p:cNvSpPr>
          <p:nvPr>
            <p:ph type="body" sz="quarter" idx="13"/>
          </p:nvPr>
        </p:nvSpPr>
        <p:spPr>
          <a:xfrm>
            <a:off x="600075" y="1466492"/>
            <a:ext cx="10753725" cy="4551722"/>
          </a:xfrm>
          <a:prstGeom prst="rect">
            <a:avLst/>
          </a:prstGeom>
        </p:spPr>
        <p:txBody>
          <a:bodyPr>
            <a:normAutofit/>
          </a:bodyPr>
          <a:lstStyle>
            <a:lvl1pPr marL="0" indent="0">
              <a:buNone/>
              <a:defRPr sz="1800">
                <a:latin typeface="Open Sans Light" pitchFamily="2" charset="0"/>
                <a:ea typeface="Open Sans Light" pitchFamily="2" charset="0"/>
                <a:cs typeface="Open Sans Light" pitchFamily="2" charset="0"/>
              </a:defRPr>
            </a:lvl1pPr>
            <a:lvl2pPr marL="457200" indent="0">
              <a:buNone/>
              <a:defRPr sz="1800">
                <a:latin typeface="Open Sans Light" pitchFamily="2" charset="0"/>
                <a:ea typeface="Open Sans Light" pitchFamily="2" charset="0"/>
                <a:cs typeface="Open Sans Light" pitchFamily="2" charset="0"/>
              </a:defRPr>
            </a:lvl2pPr>
            <a:lvl3pPr marL="914400" indent="0">
              <a:buNone/>
              <a:defRPr sz="1800">
                <a:latin typeface="Open Sans Light" pitchFamily="2" charset="0"/>
                <a:ea typeface="Open Sans Light" pitchFamily="2" charset="0"/>
                <a:cs typeface="Open Sans Light" pitchFamily="2" charset="0"/>
              </a:defRPr>
            </a:lvl3pPr>
            <a:lvl4pPr marL="1371600" indent="0">
              <a:buNone/>
              <a:defRPr sz="1800">
                <a:latin typeface="Open Sans Light" pitchFamily="2" charset="0"/>
                <a:ea typeface="Open Sans Light" pitchFamily="2" charset="0"/>
                <a:cs typeface="Open Sans Light" pitchFamily="2" charset="0"/>
              </a:defRPr>
            </a:lvl4pPr>
            <a:lvl5pPr marL="1828800" indent="0">
              <a:buNone/>
              <a:defRPr sz="1800">
                <a:latin typeface="Open Sans Light" pitchFamily="2" charset="0"/>
                <a:ea typeface="Open Sans Light" pitchFamily="2" charset="0"/>
                <a:cs typeface="Open Sans Light"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6">
            <a:extLst>
              <a:ext uri="{FF2B5EF4-FFF2-40B4-BE49-F238E27FC236}">
                <a16:creationId xmlns:a16="http://schemas.microsoft.com/office/drawing/2014/main" id="{BE296133-162F-4490-95F0-71D423AB7688}"/>
              </a:ext>
            </a:extLst>
          </p:cNvPr>
          <p:cNvSpPr>
            <a:spLocks noGrp="1"/>
          </p:cNvSpPr>
          <p:nvPr>
            <p:ph type="sldNum" sz="quarter" idx="12"/>
          </p:nvPr>
        </p:nvSpPr>
        <p:spPr>
          <a:xfrm>
            <a:off x="8610600" y="6356350"/>
            <a:ext cx="2743200" cy="365125"/>
          </a:xfrm>
        </p:spPr>
        <p:txBody>
          <a:bodyPr/>
          <a:lstStyle>
            <a:lvl1pPr>
              <a:defRPr>
                <a:solidFill>
                  <a:schemeClr val="bg1"/>
                </a:solidFill>
              </a:defRPr>
            </a:lvl1pPr>
          </a:lstStyle>
          <a:p>
            <a:fld id="{C0661842-319C-4669-B9B1-FF493F84782D}" type="slidenum">
              <a:rPr lang="en-US" smtClean="0"/>
              <a:pPr/>
              <a:t>‹#›</a:t>
            </a:fld>
            <a:endParaRPr lang="en-US"/>
          </a:p>
        </p:txBody>
      </p:sp>
      <p:pic>
        <p:nvPicPr>
          <p:cNvPr id="9" name="Picture 8">
            <a:extLst>
              <a:ext uri="{FF2B5EF4-FFF2-40B4-BE49-F238E27FC236}">
                <a16:creationId xmlns:a16="http://schemas.microsoft.com/office/drawing/2014/main" id="{0CC42706-3746-4E55-9311-B6B10992CA9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66047" y="5834368"/>
            <a:ext cx="887107" cy="887107"/>
          </a:xfrm>
          <a:prstGeom prst="rect">
            <a:avLst/>
          </a:prstGeom>
        </p:spPr>
      </p:pic>
    </p:spTree>
    <p:extLst>
      <p:ext uri="{BB962C8B-B14F-4D97-AF65-F5344CB8AC3E}">
        <p14:creationId xmlns:p14="http://schemas.microsoft.com/office/powerpoint/2010/main" val="208342293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55F2BA-A0FC-4054-8DDA-55F59DB77B30}"/>
              </a:ext>
            </a:extLst>
          </p:cNvPr>
          <p:cNvSpPr>
            <a:spLocks noGrp="1"/>
          </p:cNvSpPr>
          <p:nvPr>
            <p:ph type="ctrTitle"/>
          </p:nvPr>
        </p:nvSpPr>
        <p:spPr>
          <a:xfrm>
            <a:off x="1524000" y="583606"/>
            <a:ext cx="9144000" cy="2387600"/>
          </a:xfrm>
          <a:prstGeom prst="rect">
            <a:avLst/>
          </a:prstGeom>
        </p:spPr>
        <p:txBody>
          <a:bodyPr anchor="b"/>
          <a:lstStyle>
            <a:lvl1pPr algn="ctr">
              <a:defRPr sz="6000">
                <a:solidFill>
                  <a:schemeClr val="tx2"/>
                </a:solidFill>
              </a:defRPr>
            </a:lvl1pPr>
          </a:lstStyle>
          <a:p>
            <a:r>
              <a:rPr lang="en-US"/>
              <a:t>Click to edit Master title style</a:t>
            </a:r>
          </a:p>
        </p:txBody>
      </p:sp>
      <p:sp>
        <p:nvSpPr>
          <p:cNvPr id="3" name="Subtitle 2">
            <a:extLst>
              <a:ext uri="{FF2B5EF4-FFF2-40B4-BE49-F238E27FC236}">
                <a16:creationId xmlns:a16="http://schemas.microsoft.com/office/drawing/2014/main" id="{67C6C6CD-4BBC-49A9-B049-A53ADD994EEE}"/>
              </a:ext>
            </a:extLst>
          </p:cNvPr>
          <p:cNvSpPr>
            <a:spLocks noGrp="1"/>
          </p:cNvSpPr>
          <p:nvPr>
            <p:ph type="subTitle" idx="1"/>
          </p:nvPr>
        </p:nvSpPr>
        <p:spPr>
          <a:xfrm>
            <a:off x="1524000" y="3063281"/>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7" name="Picture 6">
            <a:extLst>
              <a:ext uri="{FF2B5EF4-FFF2-40B4-BE49-F238E27FC236}">
                <a16:creationId xmlns:a16="http://schemas.microsoft.com/office/drawing/2014/main" id="{F30443F7-8B2C-4B39-A3C5-5B520D2C237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815705" y="3530823"/>
            <a:ext cx="2560590" cy="2560590"/>
          </a:xfrm>
          <a:prstGeom prst="rect">
            <a:avLst/>
          </a:prstGeom>
        </p:spPr>
      </p:pic>
    </p:spTree>
    <p:extLst>
      <p:ext uri="{BB962C8B-B14F-4D97-AF65-F5344CB8AC3E}">
        <p14:creationId xmlns:p14="http://schemas.microsoft.com/office/powerpoint/2010/main" val="370947118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0F5ADD6-0313-433F-A345-59CE5043FE0C}"/>
              </a:ext>
            </a:extLst>
          </p:cNvPr>
          <p:cNvSpPr>
            <a:spLocks noGrp="1"/>
          </p:cNvSpPr>
          <p:nvPr>
            <p:ph type="sldNum" sz="quarter" idx="12"/>
          </p:nvPr>
        </p:nvSpPr>
        <p:spPr/>
        <p:txBody>
          <a:bodyPr/>
          <a:lstStyle>
            <a:lvl1pPr>
              <a:defRPr>
                <a:solidFill>
                  <a:schemeClr val="bg1"/>
                </a:solidFill>
              </a:defRPr>
            </a:lvl1pPr>
          </a:lstStyle>
          <a:p>
            <a:fld id="{C0661842-319C-4669-B9B1-FF493F84782D}" type="slidenum">
              <a:rPr lang="en-US" smtClean="0"/>
              <a:pPr/>
              <a:t>‹#›</a:t>
            </a:fld>
            <a:endParaRPr lang="en-US"/>
          </a:p>
        </p:txBody>
      </p:sp>
      <p:pic>
        <p:nvPicPr>
          <p:cNvPr id="6" name="Picture 5">
            <a:extLst>
              <a:ext uri="{FF2B5EF4-FFF2-40B4-BE49-F238E27FC236}">
                <a16:creationId xmlns:a16="http://schemas.microsoft.com/office/drawing/2014/main" id="{B487E1E0-2624-4B46-AAB5-38FAF22EB5C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66047" y="5834368"/>
            <a:ext cx="887107" cy="887107"/>
          </a:xfrm>
          <a:prstGeom prst="rect">
            <a:avLst/>
          </a:prstGeom>
        </p:spPr>
      </p:pic>
      <p:sp>
        <p:nvSpPr>
          <p:cNvPr id="7" name="Title 1">
            <a:extLst>
              <a:ext uri="{FF2B5EF4-FFF2-40B4-BE49-F238E27FC236}">
                <a16:creationId xmlns:a16="http://schemas.microsoft.com/office/drawing/2014/main" id="{04446D62-D0DB-48A6-9996-51F51009753D}"/>
              </a:ext>
            </a:extLst>
          </p:cNvPr>
          <p:cNvSpPr>
            <a:spLocks noGrp="1"/>
          </p:cNvSpPr>
          <p:nvPr>
            <p:ph type="ctrTitle" hasCustomPrompt="1"/>
          </p:nvPr>
        </p:nvSpPr>
        <p:spPr>
          <a:xfrm>
            <a:off x="5911169" y="727450"/>
            <a:ext cx="5388425" cy="742949"/>
          </a:xfrm>
          <a:prstGeom prst="rect">
            <a:avLst/>
          </a:prstGeom>
        </p:spPr>
        <p:txBody>
          <a:bodyPr anchor="b">
            <a:noAutofit/>
          </a:bodyPr>
          <a:lstStyle>
            <a:lvl1pPr algn="l">
              <a:defRPr sz="6000" b="1">
                <a:solidFill>
                  <a:schemeClr val="tx2"/>
                </a:solidFill>
                <a:latin typeface="+mj-lt"/>
                <a:ea typeface="Open Sans ExtraBold" pitchFamily="2" charset="0"/>
                <a:cs typeface="Open Sans ExtraBold" pitchFamily="2" charset="0"/>
              </a:defRPr>
            </a:lvl1pPr>
          </a:lstStyle>
          <a:p>
            <a:r>
              <a:rPr lang="en-US"/>
              <a:t>SECTION 1</a:t>
            </a:r>
          </a:p>
        </p:txBody>
      </p:sp>
      <p:sp>
        <p:nvSpPr>
          <p:cNvPr id="8" name="Subtitle 2">
            <a:extLst>
              <a:ext uri="{FF2B5EF4-FFF2-40B4-BE49-F238E27FC236}">
                <a16:creationId xmlns:a16="http://schemas.microsoft.com/office/drawing/2014/main" id="{CD7930D8-8792-4DCD-997C-B6594C5F866A}"/>
              </a:ext>
            </a:extLst>
          </p:cNvPr>
          <p:cNvSpPr>
            <a:spLocks noGrp="1"/>
          </p:cNvSpPr>
          <p:nvPr>
            <p:ph type="subTitle" idx="1" hasCustomPrompt="1"/>
          </p:nvPr>
        </p:nvSpPr>
        <p:spPr>
          <a:xfrm>
            <a:off x="5911169" y="1935389"/>
            <a:ext cx="5298621" cy="661307"/>
          </a:xfrm>
          <a:prstGeom prst="rect">
            <a:avLst/>
          </a:prstGeom>
        </p:spPr>
        <p:txBody>
          <a:bodyPr/>
          <a:lstStyle>
            <a:lvl1pPr marL="0" indent="0" algn="l">
              <a:buNone/>
              <a:defRPr sz="2400" b="1">
                <a:solidFill>
                  <a:srgbClr val="D3B34F"/>
                </a:solidFill>
                <a:latin typeface="Open Sans ExtraBold" pitchFamily="2" charset="0"/>
                <a:ea typeface="Open Sans ExtraBold" pitchFamily="2" charset="0"/>
                <a:cs typeface="Open Sans ExtraBold"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YOUR SUBTITLE</a:t>
            </a:r>
          </a:p>
        </p:txBody>
      </p:sp>
      <p:sp>
        <p:nvSpPr>
          <p:cNvPr id="9" name="Text Placeholder 7">
            <a:extLst>
              <a:ext uri="{FF2B5EF4-FFF2-40B4-BE49-F238E27FC236}">
                <a16:creationId xmlns:a16="http://schemas.microsoft.com/office/drawing/2014/main" id="{DB6C1075-1CEA-4CBE-80E5-0907FE6363FE}"/>
              </a:ext>
            </a:extLst>
          </p:cNvPr>
          <p:cNvSpPr>
            <a:spLocks noGrp="1"/>
          </p:cNvSpPr>
          <p:nvPr>
            <p:ph type="body" sz="quarter" idx="10"/>
          </p:nvPr>
        </p:nvSpPr>
        <p:spPr>
          <a:xfrm>
            <a:off x="5911169" y="2817813"/>
            <a:ext cx="5233757" cy="2686050"/>
          </a:xfrm>
          <a:prstGeom prst="rect">
            <a:avLst/>
          </a:prstGeom>
        </p:spPr>
        <p:txBody>
          <a:bodyPr>
            <a:normAutofit/>
          </a:bodyPr>
          <a:lstStyle>
            <a:lvl1pPr marL="0" indent="0">
              <a:buNone/>
              <a:defRPr sz="1800">
                <a:solidFill>
                  <a:schemeClr val="tx1"/>
                </a:solidFill>
                <a:latin typeface="Open Sans Light" pitchFamily="2" charset="0"/>
                <a:ea typeface="Open Sans Light" pitchFamily="2" charset="0"/>
                <a:cs typeface="Open Sans Light" pitchFamily="2" charset="0"/>
              </a:defRPr>
            </a:lvl1pPr>
            <a:lvl2pPr marL="457200" indent="0">
              <a:buNone/>
              <a:defRPr sz="1800">
                <a:solidFill>
                  <a:schemeClr val="tx1"/>
                </a:solidFill>
                <a:latin typeface="Open Sans Light" pitchFamily="2" charset="0"/>
                <a:ea typeface="Open Sans Light" pitchFamily="2" charset="0"/>
                <a:cs typeface="Open Sans Light" pitchFamily="2" charset="0"/>
              </a:defRPr>
            </a:lvl2pPr>
            <a:lvl3pPr marL="914400" indent="0">
              <a:buNone/>
              <a:defRPr sz="1800">
                <a:solidFill>
                  <a:schemeClr val="tx1"/>
                </a:solidFill>
                <a:latin typeface="Open Sans Light" pitchFamily="2" charset="0"/>
                <a:ea typeface="Open Sans Light" pitchFamily="2" charset="0"/>
                <a:cs typeface="Open Sans Light" pitchFamily="2" charset="0"/>
              </a:defRPr>
            </a:lvl3pPr>
            <a:lvl4pPr marL="1371600" indent="0">
              <a:buNone/>
              <a:defRPr sz="1800">
                <a:solidFill>
                  <a:schemeClr val="tx1"/>
                </a:solidFill>
                <a:latin typeface="Open Sans Light" pitchFamily="2" charset="0"/>
                <a:ea typeface="Open Sans Light" pitchFamily="2" charset="0"/>
                <a:cs typeface="Open Sans Light" pitchFamily="2" charset="0"/>
              </a:defRPr>
            </a:lvl4pPr>
            <a:lvl5pPr marL="1828800" indent="0">
              <a:buNone/>
              <a:defRPr sz="1800">
                <a:solidFill>
                  <a:schemeClr val="tx1"/>
                </a:solidFill>
                <a:latin typeface="Open Sans Light" pitchFamily="2" charset="0"/>
                <a:ea typeface="Open Sans Light" pitchFamily="2" charset="0"/>
                <a:cs typeface="Open Sans Light"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Picture Placeholder 9">
            <a:extLst>
              <a:ext uri="{FF2B5EF4-FFF2-40B4-BE49-F238E27FC236}">
                <a16:creationId xmlns:a16="http://schemas.microsoft.com/office/drawing/2014/main" id="{D276176E-1ED2-4243-BD43-CD9B624FDA5E}"/>
              </a:ext>
            </a:extLst>
          </p:cNvPr>
          <p:cNvSpPr>
            <a:spLocks noGrp="1"/>
          </p:cNvSpPr>
          <p:nvPr>
            <p:ph type="pic" sz="quarter" idx="11" hasCustomPrompt="1"/>
          </p:nvPr>
        </p:nvSpPr>
        <p:spPr>
          <a:xfrm>
            <a:off x="0" y="0"/>
            <a:ext cx="5273675" cy="5413375"/>
          </a:xfrm>
          <a:prstGeom prst="rect">
            <a:avLst/>
          </a:prstGeom>
        </p:spPr>
        <p:txBody>
          <a:bodyPr/>
          <a:lstStyle>
            <a:lvl1pPr marL="0" indent="0">
              <a:buNone/>
              <a:defRPr>
                <a:solidFill>
                  <a:schemeClr val="bg1"/>
                </a:solidFill>
              </a:defRPr>
            </a:lvl1pPr>
          </a:lstStyle>
          <a:p>
            <a:r>
              <a:rPr lang="en-US"/>
              <a:t>Picture</a:t>
            </a:r>
          </a:p>
        </p:txBody>
      </p:sp>
    </p:spTree>
    <p:extLst>
      <p:ext uri="{BB962C8B-B14F-4D97-AF65-F5344CB8AC3E}">
        <p14:creationId xmlns:p14="http://schemas.microsoft.com/office/powerpoint/2010/main" val="379833953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68FB3381-5D1F-44E1-B97D-3A57D551E54D}"/>
              </a:ext>
            </a:extLst>
          </p:cNvPr>
          <p:cNvSpPr>
            <a:spLocks noGrp="1"/>
          </p:cNvSpPr>
          <p:nvPr>
            <p:ph type="sldNum" sz="quarter" idx="12"/>
          </p:nvPr>
        </p:nvSpPr>
        <p:spPr/>
        <p:txBody>
          <a:bodyPr/>
          <a:lstStyle>
            <a:lvl1pPr>
              <a:defRPr>
                <a:solidFill>
                  <a:schemeClr val="bg1"/>
                </a:solidFill>
              </a:defRPr>
            </a:lvl1pPr>
          </a:lstStyle>
          <a:p>
            <a:fld id="{C0661842-319C-4669-B9B1-FF493F84782D}" type="slidenum">
              <a:rPr lang="en-US" smtClean="0"/>
              <a:pPr/>
              <a:t>‹#›</a:t>
            </a:fld>
            <a:endParaRPr lang="en-US"/>
          </a:p>
        </p:txBody>
      </p:sp>
      <p:pic>
        <p:nvPicPr>
          <p:cNvPr id="7" name="Picture 6">
            <a:extLst>
              <a:ext uri="{FF2B5EF4-FFF2-40B4-BE49-F238E27FC236}">
                <a16:creationId xmlns:a16="http://schemas.microsoft.com/office/drawing/2014/main" id="{6FA0EDA0-569B-4A4F-8161-E465C87CBB5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66047" y="5834368"/>
            <a:ext cx="887107" cy="887107"/>
          </a:xfrm>
          <a:prstGeom prst="rect">
            <a:avLst/>
          </a:prstGeom>
        </p:spPr>
      </p:pic>
      <p:sp>
        <p:nvSpPr>
          <p:cNvPr id="8" name="Text Placeholder 7">
            <a:extLst>
              <a:ext uri="{FF2B5EF4-FFF2-40B4-BE49-F238E27FC236}">
                <a16:creationId xmlns:a16="http://schemas.microsoft.com/office/drawing/2014/main" id="{2355A67A-4886-48F9-9D2C-E72BD23A2447}"/>
              </a:ext>
            </a:extLst>
          </p:cNvPr>
          <p:cNvSpPr>
            <a:spLocks noGrp="1"/>
          </p:cNvSpPr>
          <p:nvPr>
            <p:ph type="body" sz="quarter" idx="10"/>
          </p:nvPr>
        </p:nvSpPr>
        <p:spPr>
          <a:xfrm>
            <a:off x="604157" y="940568"/>
            <a:ext cx="10983686" cy="718231"/>
          </a:xfrm>
          <a:prstGeom prst="rect">
            <a:avLst/>
          </a:prstGeom>
        </p:spPr>
        <p:txBody>
          <a:bodyPr>
            <a:normAutofit/>
          </a:bodyPr>
          <a:lstStyle>
            <a:lvl1pPr>
              <a:defRPr sz="1800">
                <a:solidFill>
                  <a:schemeClr val="tx1">
                    <a:lumMod val="75000"/>
                    <a:lumOff val="25000"/>
                  </a:schemeClr>
                </a:solidFill>
                <a:latin typeface="Open Sans Light" pitchFamily="2" charset="0"/>
                <a:ea typeface="Open Sans Light" pitchFamily="2" charset="0"/>
                <a:cs typeface="Open Sans Light" pitchFamily="2" charset="0"/>
              </a:defRPr>
            </a:lvl1pPr>
            <a:lvl2pPr>
              <a:defRPr sz="1800">
                <a:solidFill>
                  <a:schemeClr val="tx1">
                    <a:lumMod val="75000"/>
                    <a:lumOff val="25000"/>
                  </a:schemeClr>
                </a:solidFill>
                <a:latin typeface="Open Sans Light" pitchFamily="2" charset="0"/>
                <a:ea typeface="Open Sans Light" pitchFamily="2" charset="0"/>
                <a:cs typeface="Open Sans Light" pitchFamily="2" charset="0"/>
              </a:defRPr>
            </a:lvl2pPr>
            <a:lvl3pPr>
              <a:defRPr sz="1800">
                <a:solidFill>
                  <a:schemeClr val="tx1">
                    <a:lumMod val="75000"/>
                    <a:lumOff val="25000"/>
                  </a:schemeClr>
                </a:solidFill>
                <a:latin typeface="Open Sans Light" pitchFamily="2" charset="0"/>
                <a:ea typeface="Open Sans Light" pitchFamily="2" charset="0"/>
                <a:cs typeface="Open Sans Light" pitchFamily="2" charset="0"/>
              </a:defRPr>
            </a:lvl3pPr>
            <a:lvl4pPr>
              <a:defRPr sz="1500">
                <a:solidFill>
                  <a:schemeClr val="bg1"/>
                </a:solidFill>
                <a:latin typeface="Open Sans Light" pitchFamily="2" charset="0"/>
                <a:ea typeface="Open Sans Light" pitchFamily="2" charset="0"/>
                <a:cs typeface="Open Sans Light" pitchFamily="2" charset="0"/>
              </a:defRPr>
            </a:lvl4pPr>
            <a:lvl5pPr>
              <a:defRPr sz="1500">
                <a:solidFill>
                  <a:schemeClr val="bg1"/>
                </a:solidFill>
                <a:latin typeface="Open Sans Light" pitchFamily="2" charset="0"/>
                <a:ea typeface="Open Sans Light" pitchFamily="2" charset="0"/>
                <a:cs typeface="Open Sans Light" pitchFamily="2" charset="0"/>
              </a:defRPr>
            </a:lvl5pPr>
          </a:lstStyle>
          <a:p>
            <a:pPr lvl="0"/>
            <a:r>
              <a:rPr lang="en-US"/>
              <a:t>Click to edit Master text styles</a:t>
            </a:r>
          </a:p>
          <a:p>
            <a:pPr lvl="1"/>
            <a:r>
              <a:rPr lang="en-US"/>
              <a:t>Second level</a:t>
            </a:r>
          </a:p>
          <a:p>
            <a:pPr lvl="2"/>
            <a:endParaRPr lang="en-US"/>
          </a:p>
        </p:txBody>
      </p:sp>
      <p:sp>
        <p:nvSpPr>
          <p:cNvPr id="9" name="Text Placeholder 11">
            <a:extLst>
              <a:ext uri="{FF2B5EF4-FFF2-40B4-BE49-F238E27FC236}">
                <a16:creationId xmlns:a16="http://schemas.microsoft.com/office/drawing/2014/main" id="{B94FA87F-98BD-471D-9FA9-68869DF50DFA}"/>
              </a:ext>
            </a:extLst>
          </p:cNvPr>
          <p:cNvSpPr>
            <a:spLocks noGrp="1"/>
          </p:cNvSpPr>
          <p:nvPr>
            <p:ph type="body" sz="quarter" idx="11" hasCustomPrompt="1"/>
          </p:nvPr>
        </p:nvSpPr>
        <p:spPr>
          <a:xfrm>
            <a:off x="1312068" y="222825"/>
            <a:ext cx="9567863" cy="569225"/>
          </a:xfrm>
          <a:prstGeom prst="rect">
            <a:avLst/>
          </a:prstGeom>
        </p:spPr>
        <p:txBody>
          <a:bodyPr>
            <a:normAutofit/>
          </a:bodyPr>
          <a:lstStyle>
            <a:lvl1pPr marL="0" indent="0" algn="ctr">
              <a:buNone/>
              <a:defRPr sz="2800" b="1">
                <a:solidFill>
                  <a:schemeClr val="tx2"/>
                </a:solidFill>
                <a:latin typeface="Open Sans ExtraBold" pitchFamily="2" charset="0"/>
                <a:ea typeface="Open Sans ExtraBold" pitchFamily="2" charset="0"/>
                <a:cs typeface="Open Sans ExtraBold" pitchFamily="2" charset="0"/>
              </a:defRPr>
            </a:lvl1pPr>
          </a:lstStyle>
          <a:p>
            <a:pPr lvl="0"/>
            <a:r>
              <a:rPr lang="en-US"/>
              <a:t>CLICK TO EDIT MASTER TEXT STYLES</a:t>
            </a:r>
          </a:p>
        </p:txBody>
      </p:sp>
      <p:sp>
        <p:nvSpPr>
          <p:cNvPr id="10" name="Picture Placeholder 13">
            <a:extLst>
              <a:ext uri="{FF2B5EF4-FFF2-40B4-BE49-F238E27FC236}">
                <a16:creationId xmlns:a16="http://schemas.microsoft.com/office/drawing/2014/main" id="{371814FE-2191-4DF4-A4C0-FD7002C1ABFA}"/>
              </a:ext>
            </a:extLst>
          </p:cNvPr>
          <p:cNvSpPr>
            <a:spLocks noGrp="1"/>
          </p:cNvSpPr>
          <p:nvPr>
            <p:ph type="pic" sz="quarter" idx="13"/>
          </p:nvPr>
        </p:nvSpPr>
        <p:spPr>
          <a:xfrm>
            <a:off x="604158" y="1842945"/>
            <a:ext cx="3458482" cy="1900919"/>
          </a:xfrm>
          <a:prstGeom prst="rect">
            <a:avLst/>
          </a:prstGeom>
          <a:ln w="57150">
            <a:solidFill>
              <a:schemeClr val="bg1"/>
            </a:solidFill>
          </a:ln>
          <a:effectLst>
            <a:outerShdw blurRad="50800" dist="38100" dir="2700000" algn="tl" rotWithShape="0">
              <a:prstClr val="black">
                <a:alpha val="40000"/>
              </a:prstClr>
            </a:outerShdw>
          </a:effectLst>
        </p:spPr>
        <p:txBody>
          <a:bodyPr/>
          <a:lstStyle>
            <a:lvl1pPr>
              <a:defRPr>
                <a:solidFill>
                  <a:schemeClr val="bg1"/>
                </a:solidFill>
              </a:defRPr>
            </a:lvl1pPr>
          </a:lstStyle>
          <a:p>
            <a:endParaRPr lang="en-US"/>
          </a:p>
        </p:txBody>
      </p:sp>
      <p:sp>
        <p:nvSpPr>
          <p:cNvPr id="11" name="Picture Placeholder 13">
            <a:extLst>
              <a:ext uri="{FF2B5EF4-FFF2-40B4-BE49-F238E27FC236}">
                <a16:creationId xmlns:a16="http://schemas.microsoft.com/office/drawing/2014/main" id="{1EFC2AF6-8D9E-4BA5-9FF5-59DB9D0C3A35}"/>
              </a:ext>
            </a:extLst>
          </p:cNvPr>
          <p:cNvSpPr>
            <a:spLocks noGrp="1"/>
          </p:cNvSpPr>
          <p:nvPr>
            <p:ph type="pic" sz="quarter" idx="14"/>
          </p:nvPr>
        </p:nvSpPr>
        <p:spPr>
          <a:xfrm>
            <a:off x="4366759" y="1842945"/>
            <a:ext cx="3458482" cy="1900919"/>
          </a:xfrm>
          <a:prstGeom prst="rect">
            <a:avLst/>
          </a:prstGeom>
          <a:ln w="57150">
            <a:solidFill>
              <a:schemeClr val="bg1"/>
            </a:solidFill>
          </a:ln>
          <a:effectLst>
            <a:outerShdw blurRad="50800" dist="38100" dir="2700000" algn="tl" rotWithShape="0">
              <a:prstClr val="black">
                <a:alpha val="40000"/>
              </a:prstClr>
            </a:outerShdw>
          </a:effectLst>
        </p:spPr>
        <p:txBody>
          <a:bodyPr/>
          <a:lstStyle>
            <a:lvl1pPr>
              <a:defRPr>
                <a:solidFill>
                  <a:schemeClr val="bg1"/>
                </a:solidFill>
              </a:defRPr>
            </a:lvl1pPr>
          </a:lstStyle>
          <a:p>
            <a:endParaRPr lang="en-US"/>
          </a:p>
        </p:txBody>
      </p:sp>
      <p:sp>
        <p:nvSpPr>
          <p:cNvPr id="12" name="Picture Placeholder 13">
            <a:extLst>
              <a:ext uri="{FF2B5EF4-FFF2-40B4-BE49-F238E27FC236}">
                <a16:creationId xmlns:a16="http://schemas.microsoft.com/office/drawing/2014/main" id="{11FCD308-DB2C-4B16-8CCB-5A5B6766F4E8}"/>
              </a:ext>
            </a:extLst>
          </p:cNvPr>
          <p:cNvSpPr>
            <a:spLocks noGrp="1"/>
          </p:cNvSpPr>
          <p:nvPr>
            <p:ph type="pic" sz="quarter" idx="15"/>
          </p:nvPr>
        </p:nvSpPr>
        <p:spPr>
          <a:xfrm>
            <a:off x="8129360" y="1842945"/>
            <a:ext cx="3458482" cy="1900919"/>
          </a:xfrm>
          <a:prstGeom prst="rect">
            <a:avLst/>
          </a:prstGeom>
          <a:ln w="57150">
            <a:solidFill>
              <a:schemeClr val="bg1"/>
            </a:solidFill>
          </a:ln>
          <a:effectLst>
            <a:outerShdw blurRad="50800" dist="38100" dir="2700000" algn="tl" rotWithShape="0">
              <a:prstClr val="black">
                <a:alpha val="40000"/>
              </a:prstClr>
            </a:outerShdw>
          </a:effectLst>
        </p:spPr>
        <p:txBody>
          <a:bodyPr/>
          <a:lstStyle>
            <a:lvl1pPr>
              <a:defRPr>
                <a:solidFill>
                  <a:schemeClr val="bg1"/>
                </a:solidFill>
              </a:defRPr>
            </a:lvl1pPr>
          </a:lstStyle>
          <a:p>
            <a:endParaRPr lang="en-US"/>
          </a:p>
        </p:txBody>
      </p:sp>
      <p:sp>
        <p:nvSpPr>
          <p:cNvPr id="13" name="Text Placeholder 17">
            <a:extLst>
              <a:ext uri="{FF2B5EF4-FFF2-40B4-BE49-F238E27FC236}">
                <a16:creationId xmlns:a16="http://schemas.microsoft.com/office/drawing/2014/main" id="{B8DD2CB6-16F0-4B29-9895-6367132D1547}"/>
              </a:ext>
            </a:extLst>
          </p:cNvPr>
          <p:cNvSpPr>
            <a:spLocks noGrp="1"/>
          </p:cNvSpPr>
          <p:nvPr>
            <p:ph type="body" sz="quarter" idx="16"/>
          </p:nvPr>
        </p:nvSpPr>
        <p:spPr>
          <a:xfrm>
            <a:off x="605065" y="3969468"/>
            <a:ext cx="3457575" cy="718230"/>
          </a:xfrm>
          <a:prstGeom prst="rect">
            <a:avLst/>
          </a:prstGeom>
        </p:spPr>
        <p:txBody>
          <a:bodyPr>
            <a:normAutofit/>
          </a:bodyPr>
          <a:lstStyle>
            <a:lvl1pPr marL="0" indent="0" algn="ctr">
              <a:buNone/>
              <a:defRPr sz="2200" b="1">
                <a:solidFill>
                  <a:schemeClr val="tx1">
                    <a:lumMod val="75000"/>
                    <a:lumOff val="25000"/>
                  </a:schemeClr>
                </a:solidFill>
                <a:latin typeface="Open Sans ExtraBold" pitchFamily="2" charset="0"/>
                <a:ea typeface="Open Sans ExtraBold" pitchFamily="2" charset="0"/>
                <a:cs typeface="Open Sans ExtraBold" pitchFamily="2" charset="0"/>
              </a:defRPr>
            </a:lvl1pPr>
            <a:lvl2pPr marL="457200" indent="0">
              <a:buNone/>
              <a:defRPr>
                <a:latin typeface="Open Sans Light" pitchFamily="2" charset="0"/>
                <a:ea typeface="Open Sans Light" pitchFamily="2" charset="0"/>
                <a:cs typeface="Open Sans Light" pitchFamily="2" charset="0"/>
              </a:defRPr>
            </a:lvl2pPr>
            <a:lvl3pPr marL="914400" indent="0">
              <a:buNone/>
              <a:defRPr>
                <a:latin typeface="Open Sans Light" pitchFamily="2" charset="0"/>
                <a:ea typeface="Open Sans Light" pitchFamily="2" charset="0"/>
                <a:cs typeface="Open Sans Light" pitchFamily="2" charset="0"/>
              </a:defRPr>
            </a:lvl3pPr>
            <a:lvl4pPr marL="1371600" indent="0">
              <a:buNone/>
              <a:defRPr>
                <a:latin typeface="Open Sans Light" pitchFamily="2" charset="0"/>
                <a:ea typeface="Open Sans Light" pitchFamily="2" charset="0"/>
                <a:cs typeface="Open Sans Light" pitchFamily="2" charset="0"/>
              </a:defRPr>
            </a:lvl4pPr>
            <a:lvl5pPr marL="1828800" indent="0">
              <a:buNone/>
              <a:defRPr>
                <a:latin typeface="Open Sans Light" pitchFamily="2" charset="0"/>
                <a:ea typeface="Open Sans Light" pitchFamily="2" charset="0"/>
                <a:cs typeface="Open Sans Light" pitchFamily="2" charset="0"/>
              </a:defRPr>
            </a:lvl5pPr>
          </a:lstStyle>
          <a:p>
            <a:pPr lvl="0"/>
            <a:r>
              <a:rPr lang="en-US"/>
              <a:t>Click to edit Master text styles</a:t>
            </a:r>
          </a:p>
        </p:txBody>
      </p:sp>
      <p:sp>
        <p:nvSpPr>
          <p:cNvPr id="14" name="Text Placeholder 19">
            <a:extLst>
              <a:ext uri="{FF2B5EF4-FFF2-40B4-BE49-F238E27FC236}">
                <a16:creationId xmlns:a16="http://schemas.microsoft.com/office/drawing/2014/main" id="{F3463ABF-9065-40BC-876B-87C94FDC9451}"/>
              </a:ext>
            </a:extLst>
          </p:cNvPr>
          <p:cNvSpPr>
            <a:spLocks noGrp="1"/>
          </p:cNvSpPr>
          <p:nvPr>
            <p:ph type="body" sz="quarter" idx="17" hasCustomPrompt="1"/>
          </p:nvPr>
        </p:nvSpPr>
        <p:spPr>
          <a:xfrm>
            <a:off x="604838" y="4843047"/>
            <a:ext cx="3457575" cy="718230"/>
          </a:xfrm>
          <a:prstGeom prst="rect">
            <a:avLst/>
          </a:prstGeom>
        </p:spPr>
        <p:txBody>
          <a:bodyPr>
            <a:noAutofit/>
          </a:bodyPr>
          <a:lstStyle>
            <a:lvl1pPr marL="0" indent="0" algn="ctr">
              <a:buNone/>
              <a:defRPr sz="1600">
                <a:latin typeface="Open Sans Light" pitchFamily="2" charset="0"/>
                <a:ea typeface="Open Sans Light" pitchFamily="2" charset="0"/>
                <a:cs typeface="Open Sans Light" pitchFamily="2" charset="0"/>
              </a:defRPr>
            </a:lvl1pPr>
            <a:lvl2pPr marL="457200" indent="0">
              <a:buNone/>
              <a:defRPr sz="1400">
                <a:latin typeface="Open Sans Light" pitchFamily="2" charset="0"/>
                <a:ea typeface="Open Sans Light" pitchFamily="2" charset="0"/>
                <a:cs typeface="Open Sans Light" pitchFamily="2" charset="0"/>
              </a:defRPr>
            </a:lvl2pPr>
            <a:lvl3pPr marL="914400" indent="0">
              <a:buNone/>
              <a:defRPr sz="1400">
                <a:latin typeface="Open Sans Light" pitchFamily="2" charset="0"/>
                <a:ea typeface="Open Sans Light" pitchFamily="2" charset="0"/>
                <a:cs typeface="Open Sans Light" pitchFamily="2" charset="0"/>
              </a:defRPr>
            </a:lvl3pPr>
            <a:lvl4pPr marL="1371600" indent="0">
              <a:buNone/>
              <a:defRPr sz="1400">
                <a:latin typeface="Open Sans Light" pitchFamily="2" charset="0"/>
                <a:ea typeface="Open Sans Light" pitchFamily="2" charset="0"/>
                <a:cs typeface="Open Sans Light" pitchFamily="2" charset="0"/>
              </a:defRPr>
            </a:lvl4pPr>
            <a:lvl5pPr marL="1828800" indent="0">
              <a:buNone/>
              <a:defRPr sz="1400">
                <a:latin typeface="Open Sans Light" pitchFamily="2" charset="0"/>
                <a:ea typeface="Open Sans Light" pitchFamily="2" charset="0"/>
                <a:cs typeface="Open Sans Light" pitchFamily="2" charset="0"/>
              </a:defRPr>
            </a:lvl5pPr>
          </a:lstStyle>
          <a:p>
            <a:r>
              <a:rPr lang="en-US"/>
              <a:t>Ut </a:t>
            </a:r>
            <a:r>
              <a:rPr lang="en-US" err="1"/>
              <a:t>wisi</a:t>
            </a:r>
            <a:r>
              <a:rPr lang="en-US"/>
              <a:t> </a:t>
            </a:r>
            <a:r>
              <a:rPr lang="en-US" err="1"/>
              <a:t>enim</a:t>
            </a:r>
            <a:r>
              <a:rPr lang="en-US"/>
              <a:t> ad minim </a:t>
            </a:r>
            <a:r>
              <a:rPr lang="en-US" err="1"/>
              <a:t>mannt</a:t>
            </a:r>
            <a:r>
              <a:rPr lang="en-US"/>
              <a:t> </a:t>
            </a:r>
            <a:r>
              <a:rPr lang="en-US" err="1"/>
              <a:t>veniam</a:t>
            </a:r>
            <a:r>
              <a:rPr lang="en-US"/>
              <a:t> </a:t>
            </a:r>
            <a:r>
              <a:rPr lang="en-US" err="1"/>
              <a:t>nostrud</a:t>
            </a:r>
            <a:r>
              <a:rPr lang="en-US"/>
              <a:t> </a:t>
            </a:r>
            <a:r>
              <a:rPr lang="en-US" err="1"/>
              <a:t>exerci</a:t>
            </a:r>
            <a:r>
              <a:rPr lang="en-US"/>
              <a:t> </a:t>
            </a:r>
            <a:r>
              <a:rPr lang="en-US" err="1"/>
              <a:t>tation</a:t>
            </a:r>
            <a:r>
              <a:rPr lang="en-US"/>
              <a:t> </a:t>
            </a:r>
            <a:r>
              <a:rPr lang="en-US" err="1"/>
              <a:t>suscipit</a:t>
            </a:r>
            <a:r>
              <a:rPr lang="en-US"/>
              <a:t> </a:t>
            </a:r>
          </a:p>
        </p:txBody>
      </p:sp>
      <p:sp>
        <p:nvSpPr>
          <p:cNvPr id="15" name="Text Placeholder 17">
            <a:extLst>
              <a:ext uri="{FF2B5EF4-FFF2-40B4-BE49-F238E27FC236}">
                <a16:creationId xmlns:a16="http://schemas.microsoft.com/office/drawing/2014/main" id="{21FDB17C-9230-4ED5-A611-47A0081381B1}"/>
              </a:ext>
            </a:extLst>
          </p:cNvPr>
          <p:cNvSpPr>
            <a:spLocks noGrp="1"/>
          </p:cNvSpPr>
          <p:nvPr>
            <p:ph type="body" sz="quarter" idx="18"/>
          </p:nvPr>
        </p:nvSpPr>
        <p:spPr>
          <a:xfrm>
            <a:off x="4367666" y="4030699"/>
            <a:ext cx="3457575" cy="718230"/>
          </a:xfrm>
          <a:prstGeom prst="rect">
            <a:avLst/>
          </a:prstGeom>
        </p:spPr>
        <p:txBody>
          <a:bodyPr>
            <a:normAutofit/>
          </a:bodyPr>
          <a:lstStyle>
            <a:lvl1pPr marL="0" indent="0" algn="ctr">
              <a:buNone/>
              <a:defRPr sz="2200" b="1">
                <a:solidFill>
                  <a:schemeClr val="tx1">
                    <a:lumMod val="75000"/>
                    <a:lumOff val="25000"/>
                  </a:schemeClr>
                </a:solidFill>
                <a:latin typeface="Open Sans ExtraBold" pitchFamily="2" charset="0"/>
                <a:ea typeface="Open Sans ExtraBold" pitchFamily="2" charset="0"/>
                <a:cs typeface="Open Sans ExtraBold" pitchFamily="2" charset="0"/>
              </a:defRPr>
            </a:lvl1pPr>
            <a:lvl2pPr marL="457200" indent="0">
              <a:buNone/>
              <a:defRPr>
                <a:latin typeface="Open Sans Light" pitchFamily="2" charset="0"/>
                <a:ea typeface="Open Sans Light" pitchFamily="2" charset="0"/>
                <a:cs typeface="Open Sans Light" pitchFamily="2" charset="0"/>
              </a:defRPr>
            </a:lvl2pPr>
            <a:lvl3pPr marL="914400" indent="0">
              <a:buNone/>
              <a:defRPr>
                <a:latin typeface="Open Sans Light" pitchFamily="2" charset="0"/>
                <a:ea typeface="Open Sans Light" pitchFamily="2" charset="0"/>
                <a:cs typeface="Open Sans Light" pitchFamily="2" charset="0"/>
              </a:defRPr>
            </a:lvl3pPr>
            <a:lvl4pPr marL="1371600" indent="0">
              <a:buNone/>
              <a:defRPr>
                <a:latin typeface="Open Sans Light" pitchFamily="2" charset="0"/>
                <a:ea typeface="Open Sans Light" pitchFamily="2" charset="0"/>
                <a:cs typeface="Open Sans Light" pitchFamily="2" charset="0"/>
              </a:defRPr>
            </a:lvl4pPr>
            <a:lvl5pPr marL="1828800" indent="0">
              <a:buNone/>
              <a:defRPr>
                <a:latin typeface="Open Sans Light" pitchFamily="2" charset="0"/>
                <a:ea typeface="Open Sans Light" pitchFamily="2" charset="0"/>
                <a:cs typeface="Open Sans Light" pitchFamily="2" charset="0"/>
              </a:defRPr>
            </a:lvl5pPr>
          </a:lstStyle>
          <a:p>
            <a:pPr lvl="0"/>
            <a:r>
              <a:rPr lang="en-US"/>
              <a:t>Click to edit Master text styles</a:t>
            </a:r>
          </a:p>
        </p:txBody>
      </p:sp>
      <p:sp>
        <p:nvSpPr>
          <p:cNvPr id="16" name="Text Placeholder 19">
            <a:extLst>
              <a:ext uri="{FF2B5EF4-FFF2-40B4-BE49-F238E27FC236}">
                <a16:creationId xmlns:a16="http://schemas.microsoft.com/office/drawing/2014/main" id="{1C47B56B-336A-44A1-99BC-4E6B30E1DC05}"/>
              </a:ext>
            </a:extLst>
          </p:cNvPr>
          <p:cNvSpPr>
            <a:spLocks noGrp="1"/>
          </p:cNvSpPr>
          <p:nvPr>
            <p:ph type="body" sz="quarter" idx="19" hasCustomPrompt="1"/>
          </p:nvPr>
        </p:nvSpPr>
        <p:spPr>
          <a:xfrm>
            <a:off x="4367439" y="4904278"/>
            <a:ext cx="3457575" cy="718230"/>
          </a:xfrm>
          <a:prstGeom prst="rect">
            <a:avLst/>
          </a:prstGeom>
        </p:spPr>
        <p:txBody>
          <a:bodyPr>
            <a:noAutofit/>
          </a:bodyPr>
          <a:lstStyle>
            <a:lvl1pPr marL="0" indent="0" algn="ctr">
              <a:buNone/>
              <a:defRPr sz="1600">
                <a:latin typeface="Open Sans Light" pitchFamily="2" charset="0"/>
                <a:ea typeface="Open Sans Light" pitchFamily="2" charset="0"/>
                <a:cs typeface="Open Sans Light" pitchFamily="2" charset="0"/>
              </a:defRPr>
            </a:lvl1pPr>
            <a:lvl2pPr marL="457200" indent="0">
              <a:buNone/>
              <a:defRPr sz="1400">
                <a:latin typeface="Open Sans Light" pitchFamily="2" charset="0"/>
                <a:ea typeface="Open Sans Light" pitchFamily="2" charset="0"/>
                <a:cs typeface="Open Sans Light" pitchFamily="2" charset="0"/>
              </a:defRPr>
            </a:lvl2pPr>
            <a:lvl3pPr marL="914400" indent="0">
              <a:buNone/>
              <a:defRPr sz="1400">
                <a:latin typeface="Open Sans Light" pitchFamily="2" charset="0"/>
                <a:ea typeface="Open Sans Light" pitchFamily="2" charset="0"/>
                <a:cs typeface="Open Sans Light" pitchFamily="2" charset="0"/>
              </a:defRPr>
            </a:lvl3pPr>
            <a:lvl4pPr marL="1371600" indent="0">
              <a:buNone/>
              <a:defRPr sz="1400">
                <a:latin typeface="Open Sans Light" pitchFamily="2" charset="0"/>
                <a:ea typeface="Open Sans Light" pitchFamily="2" charset="0"/>
                <a:cs typeface="Open Sans Light" pitchFamily="2" charset="0"/>
              </a:defRPr>
            </a:lvl4pPr>
            <a:lvl5pPr marL="1828800" indent="0">
              <a:buNone/>
              <a:defRPr sz="1400">
                <a:latin typeface="Open Sans Light" pitchFamily="2" charset="0"/>
                <a:ea typeface="Open Sans Light" pitchFamily="2" charset="0"/>
                <a:cs typeface="Open Sans Light" pitchFamily="2" charset="0"/>
              </a:defRPr>
            </a:lvl5pPr>
          </a:lstStyle>
          <a:p>
            <a:r>
              <a:rPr lang="en-US"/>
              <a:t>Ut </a:t>
            </a:r>
            <a:r>
              <a:rPr lang="en-US" err="1"/>
              <a:t>wisi</a:t>
            </a:r>
            <a:r>
              <a:rPr lang="en-US"/>
              <a:t> </a:t>
            </a:r>
            <a:r>
              <a:rPr lang="en-US" err="1"/>
              <a:t>enim</a:t>
            </a:r>
            <a:r>
              <a:rPr lang="en-US"/>
              <a:t> ad minim </a:t>
            </a:r>
            <a:r>
              <a:rPr lang="en-US" err="1"/>
              <a:t>mannt</a:t>
            </a:r>
            <a:r>
              <a:rPr lang="en-US"/>
              <a:t> </a:t>
            </a:r>
            <a:r>
              <a:rPr lang="en-US" err="1"/>
              <a:t>veniam</a:t>
            </a:r>
            <a:r>
              <a:rPr lang="en-US"/>
              <a:t> </a:t>
            </a:r>
            <a:r>
              <a:rPr lang="en-US" err="1"/>
              <a:t>nostrud</a:t>
            </a:r>
            <a:r>
              <a:rPr lang="en-US"/>
              <a:t> </a:t>
            </a:r>
            <a:r>
              <a:rPr lang="en-US" err="1"/>
              <a:t>exerci</a:t>
            </a:r>
            <a:r>
              <a:rPr lang="en-US"/>
              <a:t> </a:t>
            </a:r>
            <a:r>
              <a:rPr lang="en-US" err="1"/>
              <a:t>tation</a:t>
            </a:r>
            <a:r>
              <a:rPr lang="en-US"/>
              <a:t> </a:t>
            </a:r>
            <a:r>
              <a:rPr lang="en-US" err="1"/>
              <a:t>suscipit</a:t>
            </a:r>
            <a:r>
              <a:rPr lang="en-US"/>
              <a:t> </a:t>
            </a:r>
          </a:p>
        </p:txBody>
      </p:sp>
      <p:sp>
        <p:nvSpPr>
          <p:cNvPr id="17" name="Text Placeholder 17">
            <a:extLst>
              <a:ext uri="{FF2B5EF4-FFF2-40B4-BE49-F238E27FC236}">
                <a16:creationId xmlns:a16="http://schemas.microsoft.com/office/drawing/2014/main" id="{CB489F92-40D0-4917-826D-7D46543819DD}"/>
              </a:ext>
            </a:extLst>
          </p:cNvPr>
          <p:cNvSpPr>
            <a:spLocks noGrp="1"/>
          </p:cNvSpPr>
          <p:nvPr>
            <p:ph type="body" sz="quarter" idx="20"/>
          </p:nvPr>
        </p:nvSpPr>
        <p:spPr>
          <a:xfrm>
            <a:off x="8134350" y="4030699"/>
            <a:ext cx="3457575" cy="718230"/>
          </a:xfrm>
          <a:prstGeom prst="rect">
            <a:avLst/>
          </a:prstGeom>
        </p:spPr>
        <p:txBody>
          <a:bodyPr>
            <a:normAutofit/>
          </a:bodyPr>
          <a:lstStyle>
            <a:lvl1pPr marL="0" indent="0" algn="ctr">
              <a:buNone/>
              <a:defRPr sz="2200" b="1">
                <a:solidFill>
                  <a:schemeClr val="tx1">
                    <a:lumMod val="75000"/>
                    <a:lumOff val="25000"/>
                  </a:schemeClr>
                </a:solidFill>
                <a:latin typeface="Open Sans ExtraBold" pitchFamily="2" charset="0"/>
                <a:ea typeface="Open Sans ExtraBold" pitchFamily="2" charset="0"/>
                <a:cs typeface="Open Sans ExtraBold" pitchFamily="2" charset="0"/>
              </a:defRPr>
            </a:lvl1pPr>
            <a:lvl2pPr marL="457200" indent="0">
              <a:buNone/>
              <a:defRPr>
                <a:latin typeface="Open Sans Light" pitchFamily="2" charset="0"/>
                <a:ea typeface="Open Sans Light" pitchFamily="2" charset="0"/>
                <a:cs typeface="Open Sans Light" pitchFamily="2" charset="0"/>
              </a:defRPr>
            </a:lvl2pPr>
            <a:lvl3pPr marL="914400" indent="0">
              <a:buNone/>
              <a:defRPr>
                <a:latin typeface="Open Sans Light" pitchFamily="2" charset="0"/>
                <a:ea typeface="Open Sans Light" pitchFamily="2" charset="0"/>
                <a:cs typeface="Open Sans Light" pitchFamily="2" charset="0"/>
              </a:defRPr>
            </a:lvl3pPr>
            <a:lvl4pPr marL="1371600" indent="0">
              <a:buNone/>
              <a:defRPr>
                <a:latin typeface="Open Sans Light" pitchFamily="2" charset="0"/>
                <a:ea typeface="Open Sans Light" pitchFamily="2" charset="0"/>
                <a:cs typeface="Open Sans Light" pitchFamily="2" charset="0"/>
              </a:defRPr>
            </a:lvl4pPr>
            <a:lvl5pPr marL="1828800" indent="0">
              <a:buNone/>
              <a:defRPr>
                <a:latin typeface="Open Sans Light" pitchFamily="2" charset="0"/>
                <a:ea typeface="Open Sans Light" pitchFamily="2" charset="0"/>
                <a:cs typeface="Open Sans Light" pitchFamily="2" charset="0"/>
              </a:defRPr>
            </a:lvl5pPr>
          </a:lstStyle>
          <a:p>
            <a:pPr lvl="0"/>
            <a:r>
              <a:rPr lang="en-US"/>
              <a:t>Click to edit Master text styles</a:t>
            </a:r>
          </a:p>
        </p:txBody>
      </p:sp>
      <p:sp>
        <p:nvSpPr>
          <p:cNvPr id="18" name="Text Placeholder 19">
            <a:extLst>
              <a:ext uri="{FF2B5EF4-FFF2-40B4-BE49-F238E27FC236}">
                <a16:creationId xmlns:a16="http://schemas.microsoft.com/office/drawing/2014/main" id="{9558FD16-8113-4D48-90B7-E34C66A028F4}"/>
              </a:ext>
            </a:extLst>
          </p:cNvPr>
          <p:cNvSpPr>
            <a:spLocks noGrp="1"/>
          </p:cNvSpPr>
          <p:nvPr>
            <p:ph type="body" sz="quarter" idx="21" hasCustomPrompt="1"/>
          </p:nvPr>
        </p:nvSpPr>
        <p:spPr>
          <a:xfrm>
            <a:off x="8134123" y="4904278"/>
            <a:ext cx="3457575" cy="718230"/>
          </a:xfrm>
          <a:prstGeom prst="rect">
            <a:avLst/>
          </a:prstGeom>
        </p:spPr>
        <p:txBody>
          <a:bodyPr>
            <a:noAutofit/>
          </a:bodyPr>
          <a:lstStyle>
            <a:lvl1pPr marL="0" indent="0" algn="ctr">
              <a:buNone/>
              <a:defRPr sz="1600">
                <a:latin typeface="Open Sans Light" pitchFamily="2" charset="0"/>
                <a:ea typeface="Open Sans Light" pitchFamily="2" charset="0"/>
                <a:cs typeface="Open Sans Light" pitchFamily="2" charset="0"/>
              </a:defRPr>
            </a:lvl1pPr>
            <a:lvl2pPr marL="457200" indent="0">
              <a:buNone/>
              <a:defRPr sz="1400">
                <a:latin typeface="Open Sans Light" pitchFamily="2" charset="0"/>
                <a:ea typeface="Open Sans Light" pitchFamily="2" charset="0"/>
                <a:cs typeface="Open Sans Light" pitchFamily="2" charset="0"/>
              </a:defRPr>
            </a:lvl2pPr>
            <a:lvl3pPr marL="914400" indent="0">
              <a:buNone/>
              <a:defRPr sz="1400">
                <a:latin typeface="Open Sans Light" pitchFamily="2" charset="0"/>
                <a:ea typeface="Open Sans Light" pitchFamily="2" charset="0"/>
                <a:cs typeface="Open Sans Light" pitchFamily="2" charset="0"/>
              </a:defRPr>
            </a:lvl3pPr>
            <a:lvl4pPr marL="1371600" indent="0">
              <a:buNone/>
              <a:defRPr sz="1400">
                <a:latin typeface="Open Sans Light" pitchFamily="2" charset="0"/>
                <a:ea typeface="Open Sans Light" pitchFamily="2" charset="0"/>
                <a:cs typeface="Open Sans Light" pitchFamily="2" charset="0"/>
              </a:defRPr>
            </a:lvl4pPr>
            <a:lvl5pPr marL="1828800" indent="0">
              <a:buNone/>
              <a:defRPr sz="1400">
                <a:latin typeface="Open Sans Light" pitchFamily="2" charset="0"/>
                <a:ea typeface="Open Sans Light" pitchFamily="2" charset="0"/>
                <a:cs typeface="Open Sans Light" pitchFamily="2" charset="0"/>
              </a:defRPr>
            </a:lvl5pPr>
          </a:lstStyle>
          <a:p>
            <a:r>
              <a:rPr lang="en-US"/>
              <a:t>Ut </a:t>
            </a:r>
            <a:r>
              <a:rPr lang="en-US" err="1"/>
              <a:t>wisi</a:t>
            </a:r>
            <a:r>
              <a:rPr lang="en-US"/>
              <a:t> </a:t>
            </a:r>
            <a:r>
              <a:rPr lang="en-US" err="1"/>
              <a:t>enim</a:t>
            </a:r>
            <a:r>
              <a:rPr lang="en-US"/>
              <a:t> ad minim </a:t>
            </a:r>
            <a:r>
              <a:rPr lang="en-US" err="1"/>
              <a:t>mannt</a:t>
            </a:r>
            <a:r>
              <a:rPr lang="en-US"/>
              <a:t> </a:t>
            </a:r>
            <a:r>
              <a:rPr lang="en-US" err="1"/>
              <a:t>veniam</a:t>
            </a:r>
            <a:r>
              <a:rPr lang="en-US"/>
              <a:t> </a:t>
            </a:r>
            <a:r>
              <a:rPr lang="en-US" err="1"/>
              <a:t>nostrud</a:t>
            </a:r>
            <a:r>
              <a:rPr lang="en-US"/>
              <a:t> </a:t>
            </a:r>
            <a:r>
              <a:rPr lang="en-US" err="1"/>
              <a:t>exerci</a:t>
            </a:r>
            <a:r>
              <a:rPr lang="en-US"/>
              <a:t> </a:t>
            </a:r>
            <a:r>
              <a:rPr lang="en-US" err="1"/>
              <a:t>tation</a:t>
            </a:r>
            <a:r>
              <a:rPr lang="en-US"/>
              <a:t> </a:t>
            </a:r>
            <a:r>
              <a:rPr lang="en-US" err="1"/>
              <a:t>suscipit</a:t>
            </a:r>
            <a:r>
              <a:rPr lang="en-US"/>
              <a:t> </a:t>
            </a:r>
          </a:p>
        </p:txBody>
      </p:sp>
      <p:sp>
        <p:nvSpPr>
          <p:cNvPr id="20" name="Rectangle 19">
            <a:extLst>
              <a:ext uri="{FF2B5EF4-FFF2-40B4-BE49-F238E27FC236}">
                <a16:creationId xmlns:a16="http://schemas.microsoft.com/office/drawing/2014/main" id="{A12DF16E-6BAB-4248-A00A-655F7CAB743C}"/>
              </a:ext>
            </a:extLst>
          </p:cNvPr>
          <p:cNvSpPr/>
          <p:nvPr userDrawn="1"/>
        </p:nvSpPr>
        <p:spPr>
          <a:xfrm>
            <a:off x="3171644" y="810636"/>
            <a:ext cx="5848710" cy="45719"/>
          </a:xfrm>
          <a:prstGeom prst="rect">
            <a:avLst/>
          </a:prstGeom>
          <a:solidFill>
            <a:srgbClr val="005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2554"/>
              </a:solidFill>
            </a:endParaRPr>
          </a:p>
        </p:txBody>
      </p:sp>
    </p:spTree>
    <p:extLst>
      <p:ext uri="{BB962C8B-B14F-4D97-AF65-F5344CB8AC3E}">
        <p14:creationId xmlns:p14="http://schemas.microsoft.com/office/powerpoint/2010/main" val="126893602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AC0CCB-2CFB-46A6-AB47-112C467A281D}"/>
              </a:ext>
            </a:extLst>
          </p:cNvPr>
          <p:cNvSpPr>
            <a:spLocks noGrp="1"/>
          </p:cNvSpPr>
          <p:nvPr>
            <p:ph type="title"/>
          </p:nvPr>
        </p:nvSpPr>
        <p:spPr>
          <a:xfrm>
            <a:off x="838200" y="365126"/>
            <a:ext cx="10669438" cy="925536"/>
          </a:xfrm>
          <a:prstGeom prst="rect">
            <a:avLst/>
          </a:prstGeom>
        </p:spPr>
        <p:txBody>
          <a:bodyPr/>
          <a:lstStyle>
            <a:lvl1pPr>
              <a:defRPr>
                <a:solidFill>
                  <a:schemeClr val="tx2"/>
                </a:solidFill>
              </a:defRPr>
            </a:lvl1pPr>
          </a:lstStyle>
          <a:p>
            <a:r>
              <a:rPr lang="en-US"/>
              <a:t>Click to edit Master title style</a:t>
            </a:r>
          </a:p>
        </p:txBody>
      </p:sp>
      <p:sp>
        <p:nvSpPr>
          <p:cNvPr id="6" name="Slide Number Placeholder 5">
            <a:extLst>
              <a:ext uri="{FF2B5EF4-FFF2-40B4-BE49-F238E27FC236}">
                <a16:creationId xmlns:a16="http://schemas.microsoft.com/office/drawing/2014/main" id="{D5501B4B-0FA8-4BF4-A77E-8E1ACD88A116}"/>
              </a:ext>
            </a:extLst>
          </p:cNvPr>
          <p:cNvSpPr>
            <a:spLocks noGrp="1"/>
          </p:cNvSpPr>
          <p:nvPr>
            <p:ph type="sldNum" sz="quarter" idx="12"/>
          </p:nvPr>
        </p:nvSpPr>
        <p:spPr/>
        <p:txBody>
          <a:bodyPr/>
          <a:lstStyle>
            <a:lvl1pPr>
              <a:defRPr>
                <a:solidFill>
                  <a:schemeClr val="bg1"/>
                </a:solidFill>
              </a:defRPr>
            </a:lvl1pPr>
          </a:lstStyle>
          <a:p>
            <a:fld id="{C0661842-319C-4669-B9B1-FF493F84782D}" type="slidenum">
              <a:rPr lang="en-US" smtClean="0"/>
              <a:pPr/>
              <a:t>‹#›</a:t>
            </a:fld>
            <a:endParaRPr lang="en-US"/>
          </a:p>
        </p:txBody>
      </p:sp>
      <p:pic>
        <p:nvPicPr>
          <p:cNvPr id="7" name="Picture 6">
            <a:extLst>
              <a:ext uri="{FF2B5EF4-FFF2-40B4-BE49-F238E27FC236}">
                <a16:creationId xmlns:a16="http://schemas.microsoft.com/office/drawing/2014/main" id="{869D8A1F-E9C9-4DEF-8022-803FA1A1E03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66047" y="5834368"/>
            <a:ext cx="887107" cy="887107"/>
          </a:xfrm>
          <a:prstGeom prst="rect">
            <a:avLst/>
          </a:prstGeom>
        </p:spPr>
      </p:pic>
      <p:sp>
        <p:nvSpPr>
          <p:cNvPr id="8" name="Content Placeholder 2">
            <a:extLst>
              <a:ext uri="{FF2B5EF4-FFF2-40B4-BE49-F238E27FC236}">
                <a16:creationId xmlns:a16="http://schemas.microsoft.com/office/drawing/2014/main" id="{641E58D2-C976-49FC-9B7D-FEDB6A7FAA71}"/>
              </a:ext>
            </a:extLst>
          </p:cNvPr>
          <p:cNvSpPr>
            <a:spLocks noGrp="1"/>
          </p:cNvSpPr>
          <p:nvPr>
            <p:ph idx="1"/>
          </p:nvPr>
        </p:nvSpPr>
        <p:spPr>
          <a:xfrm>
            <a:off x="0" y="1447799"/>
            <a:ext cx="5244860" cy="4073107"/>
          </a:xfrm>
          <a:prstGeom prst="rect">
            <a:avLst/>
          </a:prstGeom>
        </p:spPr>
        <p:txBody>
          <a:bodyPr>
            <a:normAutofit/>
          </a:bodyPr>
          <a:lstStyle>
            <a:lvl1pPr marL="0" indent="0">
              <a:buNone/>
              <a:defRPr sz="1500">
                <a:latin typeface="Open Sans Light" pitchFamily="2" charset="0"/>
                <a:ea typeface="Open Sans Light" pitchFamily="2" charset="0"/>
                <a:cs typeface="Open Sans Light" pitchFamily="2" charset="0"/>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a:p>
        </p:txBody>
      </p:sp>
      <p:sp>
        <p:nvSpPr>
          <p:cNvPr id="9" name="Text Placeholder 4">
            <a:extLst>
              <a:ext uri="{FF2B5EF4-FFF2-40B4-BE49-F238E27FC236}">
                <a16:creationId xmlns:a16="http://schemas.microsoft.com/office/drawing/2014/main" id="{76777AAF-D340-4BFF-AAAA-D7365AC69F39}"/>
              </a:ext>
            </a:extLst>
          </p:cNvPr>
          <p:cNvSpPr>
            <a:spLocks noGrp="1"/>
          </p:cNvSpPr>
          <p:nvPr>
            <p:ph type="body" sz="quarter" idx="14"/>
          </p:nvPr>
        </p:nvSpPr>
        <p:spPr>
          <a:xfrm>
            <a:off x="5469147" y="1447799"/>
            <a:ext cx="6038491" cy="4073107"/>
          </a:xfrm>
          <a:prstGeom prst="rect">
            <a:avLst/>
          </a:prstGeom>
        </p:spPr>
        <p:txBody>
          <a:bodyPr>
            <a:normAutofit/>
          </a:bodyPr>
          <a:lstStyle>
            <a:lvl1pPr marL="0" indent="0">
              <a:buNone/>
              <a:defRPr sz="1800">
                <a:latin typeface="Open Sans Light" pitchFamily="2" charset="0"/>
                <a:ea typeface="Open Sans Light" pitchFamily="2" charset="0"/>
                <a:cs typeface="Open Sans Light" pitchFamily="2" charset="0"/>
              </a:defRPr>
            </a:lvl1pPr>
            <a:lvl2pPr marL="457200" indent="0">
              <a:buNone/>
              <a:defRPr sz="1800">
                <a:latin typeface="Open Sans Light" pitchFamily="2" charset="0"/>
                <a:ea typeface="Open Sans Light" pitchFamily="2" charset="0"/>
                <a:cs typeface="Open Sans Light" pitchFamily="2" charset="0"/>
              </a:defRPr>
            </a:lvl2pPr>
            <a:lvl3pPr marL="914400" indent="0">
              <a:buNone/>
              <a:defRPr sz="1800">
                <a:latin typeface="Open Sans Light" pitchFamily="2" charset="0"/>
                <a:ea typeface="Open Sans Light" pitchFamily="2" charset="0"/>
                <a:cs typeface="Open Sans Light" pitchFamily="2" charset="0"/>
              </a:defRPr>
            </a:lvl3pPr>
            <a:lvl4pPr marL="1371600" indent="0">
              <a:buNone/>
              <a:defRPr sz="1800">
                <a:latin typeface="Open Sans Light" pitchFamily="2" charset="0"/>
                <a:ea typeface="Open Sans Light" pitchFamily="2" charset="0"/>
                <a:cs typeface="Open Sans Light" pitchFamily="2" charset="0"/>
              </a:defRPr>
            </a:lvl4pPr>
            <a:lvl5pPr marL="1828800" indent="0">
              <a:buNone/>
              <a:defRPr sz="1800">
                <a:latin typeface="Open Sans Light" pitchFamily="2" charset="0"/>
                <a:ea typeface="Open Sans Light" pitchFamily="2" charset="0"/>
                <a:cs typeface="Open Sans Light"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2915249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C7F360-E47B-44FC-ADEC-141D3E1DC5AA}"/>
              </a:ext>
            </a:extLst>
          </p:cNvPr>
          <p:cNvSpPr>
            <a:spLocks noGrp="1"/>
          </p:cNvSpPr>
          <p:nvPr>
            <p:ph type="title"/>
          </p:nvPr>
        </p:nvSpPr>
        <p:spPr>
          <a:xfrm>
            <a:off x="838200" y="365126"/>
            <a:ext cx="10515600" cy="1109992"/>
          </a:xfrm>
          <a:prstGeom prst="rect">
            <a:avLst/>
          </a:prstGeom>
        </p:spPr>
        <p:txBody>
          <a:bodyPr/>
          <a:lstStyle>
            <a:lvl1pPr>
              <a:defRPr>
                <a:solidFill>
                  <a:schemeClr val="tx2"/>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1C46E93C-3D03-45DA-A977-CDDF2D3567B9}"/>
              </a:ext>
            </a:extLst>
          </p:cNvPr>
          <p:cNvSpPr>
            <a:spLocks noGrp="1"/>
          </p:cNvSpPr>
          <p:nvPr>
            <p:ph sz="half" idx="1"/>
          </p:nvPr>
        </p:nvSpPr>
        <p:spPr>
          <a:xfrm>
            <a:off x="838200" y="1609965"/>
            <a:ext cx="5181600" cy="4351338"/>
          </a:xfrm>
          <a:prstGeom prst="rect">
            <a:avLst/>
          </a:prstGeo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0017A74-553F-4BCA-9C2A-73311641C077}"/>
              </a:ext>
            </a:extLst>
          </p:cNvPr>
          <p:cNvSpPr>
            <a:spLocks noGrp="1"/>
          </p:cNvSpPr>
          <p:nvPr>
            <p:ph sz="half" idx="2"/>
          </p:nvPr>
        </p:nvSpPr>
        <p:spPr>
          <a:xfrm>
            <a:off x="6172200" y="1609965"/>
            <a:ext cx="5181600" cy="4351338"/>
          </a:xfrm>
          <a:prstGeom prst="rect">
            <a:avLst/>
          </a:prstGeo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93B6924C-949D-4821-8862-6B06F5EC8B29}"/>
              </a:ext>
            </a:extLst>
          </p:cNvPr>
          <p:cNvSpPr>
            <a:spLocks noGrp="1"/>
          </p:cNvSpPr>
          <p:nvPr>
            <p:ph type="sldNum" sz="quarter" idx="12"/>
          </p:nvPr>
        </p:nvSpPr>
        <p:spPr/>
        <p:txBody>
          <a:bodyPr/>
          <a:lstStyle>
            <a:lvl1pPr>
              <a:defRPr>
                <a:solidFill>
                  <a:schemeClr val="bg1"/>
                </a:solidFill>
              </a:defRPr>
            </a:lvl1pPr>
          </a:lstStyle>
          <a:p>
            <a:fld id="{C0661842-319C-4669-B9B1-FF493F84782D}" type="slidenum">
              <a:rPr lang="en-US" smtClean="0"/>
              <a:pPr/>
              <a:t>‹#›</a:t>
            </a:fld>
            <a:endParaRPr lang="en-US"/>
          </a:p>
        </p:txBody>
      </p:sp>
      <p:pic>
        <p:nvPicPr>
          <p:cNvPr id="9" name="Picture 8">
            <a:extLst>
              <a:ext uri="{FF2B5EF4-FFF2-40B4-BE49-F238E27FC236}">
                <a16:creationId xmlns:a16="http://schemas.microsoft.com/office/drawing/2014/main" id="{F64AC83A-0BE0-479E-A0BD-E8014AA4AD3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66047" y="5834368"/>
            <a:ext cx="887107" cy="887107"/>
          </a:xfrm>
          <a:prstGeom prst="rect">
            <a:avLst/>
          </a:prstGeom>
        </p:spPr>
      </p:pic>
    </p:spTree>
    <p:extLst>
      <p:ext uri="{BB962C8B-B14F-4D97-AF65-F5344CB8AC3E}">
        <p14:creationId xmlns:p14="http://schemas.microsoft.com/office/powerpoint/2010/main" val="14586569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340168" y="99631"/>
            <a:ext cx="10058400" cy="1450757"/>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1247400-DFEB-427D-984C-19B06E93FF1E}" type="datetime1">
              <a:rPr kumimoji="0" lang="en-US" sz="90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4/10/2024</a:t>
            </a:fld>
            <a:endParaRPr kumimoji="0" lang="en-US" sz="9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0" normalizeH="0" baseline="0" noProof="0">
                <a:ln>
                  <a:noFill/>
                </a:ln>
                <a:solidFill>
                  <a:srgbClr val="FFFFFF"/>
                </a:solidFill>
                <a:effectLst/>
                <a:uLnTx/>
                <a:uFillTx/>
                <a:latin typeface="Calibri" panose="020F0502020204030204"/>
                <a:ea typeface="+mn-ea"/>
                <a:cs typeface="+mn-cs"/>
              </a:rPr>
              <a:t>PRE-DECISIONAL - PROPRIETARY</a:t>
            </a:r>
            <a:endParaRPr kumimoji="0" lang="en-US" sz="900" b="0" i="0" u="none" strike="noStrike" kern="1200" cap="all" spc="0" normalizeH="0" baseline="0" noProof="0" dirty="0">
              <a:ln>
                <a:noFill/>
              </a:ln>
              <a:solidFill>
                <a:srgbClr val="FFFFFF"/>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0170C49-B509-4298-9BC1-AE316BE153FB}" type="slidenum">
              <a:rPr kumimoji="0" lang="en-US" sz="105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05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7" name="hcSlideMaster.Title and Vertical TextHeader">
            <a:extLst>
              <a:ext uri="{FF2B5EF4-FFF2-40B4-BE49-F238E27FC236}">
                <a16:creationId xmlns:a16="http://schemas.microsoft.com/office/drawing/2014/main" id="{EA882962-277D-28D0-FFCF-DB6CB1EB9708}"/>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269808326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2876D4AC-D865-4C4F-9362-403773B26328}"/>
              </a:ext>
            </a:extLst>
          </p:cNvPr>
          <p:cNvSpPr>
            <a:spLocks noGrp="1"/>
          </p:cNvSpPr>
          <p:nvPr>
            <p:ph type="ctrTitle"/>
          </p:nvPr>
        </p:nvSpPr>
        <p:spPr>
          <a:xfrm>
            <a:off x="628649" y="489856"/>
            <a:ext cx="10099221" cy="947057"/>
          </a:xfrm>
          <a:prstGeom prst="rect">
            <a:avLst/>
          </a:prstGeom>
        </p:spPr>
        <p:txBody>
          <a:bodyPr anchor="b">
            <a:normAutofit/>
          </a:bodyPr>
          <a:lstStyle>
            <a:lvl1pPr algn="l">
              <a:defRPr sz="4400">
                <a:solidFill>
                  <a:schemeClr val="tx2"/>
                </a:solidFill>
                <a:latin typeface="+mj-lt"/>
                <a:ea typeface="Open Sans ExtraBold" pitchFamily="2" charset="0"/>
                <a:cs typeface="Open Sans ExtraBold" pitchFamily="2" charset="0"/>
              </a:defRPr>
            </a:lvl1pPr>
          </a:lstStyle>
          <a:p>
            <a:r>
              <a:rPr lang="en-US"/>
              <a:t>Click to edit Master title style</a:t>
            </a:r>
          </a:p>
        </p:txBody>
      </p:sp>
      <p:sp>
        <p:nvSpPr>
          <p:cNvPr id="11" name="Subtitle 2">
            <a:extLst>
              <a:ext uri="{FF2B5EF4-FFF2-40B4-BE49-F238E27FC236}">
                <a16:creationId xmlns:a16="http://schemas.microsoft.com/office/drawing/2014/main" id="{A92C7AC8-4C85-4B4E-96C3-F485C85073CE}"/>
              </a:ext>
            </a:extLst>
          </p:cNvPr>
          <p:cNvSpPr>
            <a:spLocks noGrp="1"/>
          </p:cNvSpPr>
          <p:nvPr>
            <p:ph type="subTitle" idx="1"/>
          </p:nvPr>
        </p:nvSpPr>
        <p:spPr>
          <a:xfrm>
            <a:off x="628650" y="2286000"/>
            <a:ext cx="5770296" cy="718457"/>
          </a:xfrm>
          <a:prstGeom prst="rect">
            <a:avLst/>
          </a:prstGeom>
        </p:spPr>
        <p:txBody>
          <a:bodyPr>
            <a:normAutofit/>
          </a:bodyPr>
          <a:lstStyle>
            <a:lvl1pPr marL="0" indent="0" algn="l">
              <a:buNone/>
              <a:defRPr sz="1800">
                <a:latin typeface="Open Sans Light" pitchFamily="2" charset="0"/>
                <a:ea typeface="Open Sans Light" pitchFamily="2" charset="0"/>
                <a:cs typeface="Open Sans Light"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2" name="Text Placeholder 10">
            <a:extLst>
              <a:ext uri="{FF2B5EF4-FFF2-40B4-BE49-F238E27FC236}">
                <a16:creationId xmlns:a16="http://schemas.microsoft.com/office/drawing/2014/main" id="{2B0C0E3B-56E6-4C5A-971C-3ED720E5205A}"/>
              </a:ext>
            </a:extLst>
          </p:cNvPr>
          <p:cNvSpPr>
            <a:spLocks noGrp="1"/>
          </p:cNvSpPr>
          <p:nvPr>
            <p:ph type="body" sz="quarter" idx="10" hasCustomPrompt="1"/>
          </p:nvPr>
        </p:nvSpPr>
        <p:spPr>
          <a:xfrm>
            <a:off x="628651" y="1870075"/>
            <a:ext cx="5780314" cy="415925"/>
          </a:xfrm>
          <a:prstGeom prst="rect">
            <a:avLst/>
          </a:prstGeom>
        </p:spPr>
        <p:txBody>
          <a:bodyPr>
            <a:noAutofit/>
          </a:bodyPr>
          <a:lstStyle>
            <a:lvl1pPr marL="0" indent="0">
              <a:buNone/>
              <a:defRPr sz="2000" b="1">
                <a:solidFill>
                  <a:schemeClr val="accent4"/>
                </a:solidFill>
                <a:latin typeface="Open Sans ExtraBold" pitchFamily="2" charset="0"/>
                <a:ea typeface="Open Sans ExtraBold" pitchFamily="2" charset="0"/>
                <a:cs typeface="Open Sans ExtraBold" pitchFamily="2" charset="0"/>
              </a:defRPr>
            </a:lvl1pPr>
            <a:lvl2pPr marL="457200" indent="0">
              <a:buNone/>
              <a:defRPr sz="2000" b="1">
                <a:latin typeface="Open Sans ExtraBold" pitchFamily="2" charset="0"/>
                <a:ea typeface="Open Sans ExtraBold" pitchFamily="2" charset="0"/>
                <a:cs typeface="Open Sans ExtraBold" pitchFamily="2" charset="0"/>
              </a:defRPr>
            </a:lvl2pPr>
            <a:lvl3pPr marL="914400" indent="0">
              <a:buNone/>
              <a:defRPr sz="2000" b="1">
                <a:latin typeface="Open Sans ExtraBold" pitchFamily="2" charset="0"/>
                <a:ea typeface="Open Sans ExtraBold" pitchFamily="2" charset="0"/>
                <a:cs typeface="Open Sans ExtraBold" pitchFamily="2" charset="0"/>
              </a:defRPr>
            </a:lvl3pPr>
            <a:lvl4pPr marL="1371600" indent="0">
              <a:buNone/>
              <a:defRPr sz="2000" b="1">
                <a:latin typeface="Open Sans ExtraBold" pitchFamily="2" charset="0"/>
                <a:ea typeface="Open Sans ExtraBold" pitchFamily="2" charset="0"/>
                <a:cs typeface="Open Sans ExtraBold" pitchFamily="2" charset="0"/>
              </a:defRPr>
            </a:lvl4pPr>
            <a:lvl5pPr marL="1828800" indent="0">
              <a:buNone/>
              <a:defRPr sz="2000" b="1">
                <a:latin typeface="Open Sans ExtraBold" pitchFamily="2" charset="0"/>
                <a:ea typeface="Open Sans ExtraBold" pitchFamily="2" charset="0"/>
                <a:cs typeface="Open Sans ExtraBold" pitchFamily="2" charset="0"/>
              </a:defRPr>
            </a:lvl5pPr>
          </a:lstStyle>
          <a:p>
            <a:pPr lvl="0"/>
            <a:r>
              <a:rPr lang="en-US"/>
              <a:t>CLICK TO EDIT MASTER TEXT STYLES</a:t>
            </a:r>
          </a:p>
        </p:txBody>
      </p:sp>
      <p:sp>
        <p:nvSpPr>
          <p:cNvPr id="13" name="Text Placeholder 22">
            <a:extLst>
              <a:ext uri="{FF2B5EF4-FFF2-40B4-BE49-F238E27FC236}">
                <a16:creationId xmlns:a16="http://schemas.microsoft.com/office/drawing/2014/main" id="{904D49EC-CFDE-4BBC-AAF4-0925F590DF5D}"/>
              </a:ext>
            </a:extLst>
          </p:cNvPr>
          <p:cNvSpPr>
            <a:spLocks noGrp="1"/>
          </p:cNvSpPr>
          <p:nvPr>
            <p:ph type="body" sz="quarter" idx="11" hasCustomPrompt="1"/>
          </p:nvPr>
        </p:nvSpPr>
        <p:spPr>
          <a:xfrm>
            <a:off x="628650" y="3005138"/>
            <a:ext cx="5770563" cy="481012"/>
          </a:xfrm>
          <a:prstGeom prst="rect">
            <a:avLst/>
          </a:prstGeom>
        </p:spPr>
        <p:txBody>
          <a:bodyPr>
            <a:noAutofit/>
          </a:bodyPr>
          <a:lstStyle>
            <a:lvl1pPr marL="0" indent="0">
              <a:buNone/>
              <a:defRPr sz="2000" b="1">
                <a:solidFill>
                  <a:schemeClr val="accent4"/>
                </a:solidFill>
                <a:latin typeface="Open Sans ExtraBold" pitchFamily="2" charset="0"/>
                <a:ea typeface="Open Sans ExtraBold" pitchFamily="2" charset="0"/>
                <a:cs typeface="Open Sans ExtraBold" pitchFamily="2" charset="0"/>
              </a:defRPr>
            </a:lvl1pPr>
            <a:lvl2pPr marL="457200" indent="0">
              <a:buNone/>
              <a:defRPr sz="2000">
                <a:latin typeface="Open Sans Light" pitchFamily="2" charset="0"/>
                <a:ea typeface="Open Sans Light" pitchFamily="2" charset="0"/>
                <a:cs typeface="Open Sans Light" pitchFamily="2" charset="0"/>
              </a:defRPr>
            </a:lvl2pPr>
            <a:lvl3pPr marL="914400" indent="0">
              <a:buNone/>
              <a:defRPr sz="2000">
                <a:latin typeface="Open Sans Light" pitchFamily="2" charset="0"/>
                <a:ea typeface="Open Sans Light" pitchFamily="2" charset="0"/>
                <a:cs typeface="Open Sans Light" pitchFamily="2" charset="0"/>
              </a:defRPr>
            </a:lvl3pPr>
            <a:lvl4pPr marL="1371600" indent="0">
              <a:buNone/>
              <a:defRPr sz="2000">
                <a:latin typeface="Open Sans Light" pitchFamily="2" charset="0"/>
                <a:ea typeface="Open Sans Light" pitchFamily="2" charset="0"/>
                <a:cs typeface="Open Sans Light" pitchFamily="2" charset="0"/>
              </a:defRPr>
            </a:lvl4pPr>
            <a:lvl5pPr marL="1828800" indent="0">
              <a:buNone/>
              <a:defRPr sz="2000">
                <a:latin typeface="Open Sans Light" pitchFamily="2" charset="0"/>
                <a:ea typeface="Open Sans Light" pitchFamily="2" charset="0"/>
                <a:cs typeface="Open Sans Light" pitchFamily="2" charset="0"/>
              </a:defRPr>
            </a:lvl5pPr>
          </a:lstStyle>
          <a:p>
            <a:pPr lvl="0"/>
            <a:r>
              <a:rPr lang="en-US"/>
              <a:t>CLICK TO EDIT MASTER TEXT STYLES</a:t>
            </a:r>
          </a:p>
        </p:txBody>
      </p:sp>
      <p:sp>
        <p:nvSpPr>
          <p:cNvPr id="14" name="Text Placeholder 24">
            <a:extLst>
              <a:ext uri="{FF2B5EF4-FFF2-40B4-BE49-F238E27FC236}">
                <a16:creationId xmlns:a16="http://schemas.microsoft.com/office/drawing/2014/main" id="{1E282654-CD6D-4E7E-B643-B02F935C79FC}"/>
              </a:ext>
            </a:extLst>
          </p:cNvPr>
          <p:cNvSpPr>
            <a:spLocks noGrp="1"/>
          </p:cNvSpPr>
          <p:nvPr>
            <p:ph type="body" sz="quarter" idx="12"/>
          </p:nvPr>
        </p:nvSpPr>
        <p:spPr>
          <a:xfrm>
            <a:off x="628650" y="3429000"/>
            <a:ext cx="5780088" cy="776288"/>
          </a:xfrm>
          <a:prstGeom prst="rect">
            <a:avLst/>
          </a:prstGeom>
        </p:spPr>
        <p:txBody>
          <a:bodyPr>
            <a:noAutofit/>
          </a:bodyPr>
          <a:lstStyle>
            <a:lvl1pPr marL="0" indent="0">
              <a:buNone/>
              <a:defRPr sz="1800">
                <a:latin typeface="Open Sans Light" pitchFamily="2" charset="0"/>
                <a:ea typeface="Open Sans Light" pitchFamily="2" charset="0"/>
                <a:cs typeface="Open Sans Light" pitchFamily="2" charset="0"/>
              </a:defRPr>
            </a:lvl1pPr>
            <a:lvl2pPr marL="457200" indent="0">
              <a:buNone/>
              <a:defRPr sz="1200">
                <a:latin typeface="Open Sans Light" pitchFamily="2" charset="0"/>
                <a:ea typeface="Open Sans Light" pitchFamily="2" charset="0"/>
                <a:cs typeface="Open Sans Light" pitchFamily="2" charset="0"/>
              </a:defRPr>
            </a:lvl2pPr>
            <a:lvl3pPr marL="914400" indent="0">
              <a:buNone/>
              <a:defRPr sz="1200">
                <a:latin typeface="Open Sans Light" pitchFamily="2" charset="0"/>
                <a:ea typeface="Open Sans Light" pitchFamily="2" charset="0"/>
                <a:cs typeface="Open Sans Light" pitchFamily="2" charset="0"/>
              </a:defRPr>
            </a:lvl3pPr>
            <a:lvl4pPr marL="1371600" indent="0">
              <a:buNone/>
              <a:defRPr sz="1200">
                <a:latin typeface="Open Sans Light" pitchFamily="2" charset="0"/>
                <a:ea typeface="Open Sans Light" pitchFamily="2" charset="0"/>
                <a:cs typeface="Open Sans Light" pitchFamily="2" charset="0"/>
              </a:defRPr>
            </a:lvl4pPr>
            <a:lvl5pPr marL="1828800" indent="0">
              <a:buNone/>
              <a:defRPr sz="1200">
                <a:latin typeface="Open Sans Light" pitchFamily="2" charset="0"/>
                <a:ea typeface="Open Sans Light" pitchFamily="2" charset="0"/>
                <a:cs typeface="Open Sans Light" pitchFamily="2" charset="0"/>
              </a:defRPr>
            </a:lvl5pPr>
          </a:lstStyle>
          <a:p>
            <a:pPr lvl="0"/>
            <a:r>
              <a:rPr lang="en-US"/>
              <a:t>Click to edit Master text styles</a:t>
            </a:r>
          </a:p>
        </p:txBody>
      </p:sp>
      <p:sp>
        <p:nvSpPr>
          <p:cNvPr id="15" name="Text Placeholder 26">
            <a:extLst>
              <a:ext uri="{FF2B5EF4-FFF2-40B4-BE49-F238E27FC236}">
                <a16:creationId xmlns:a16="http://schemas.microsoft.com/office/drawing/2014/main" id="{3300592D-F7EC-4C5C-853A-586A00E55281}"/>
              </a:ext>
            </a:extLst>
          </p:cNvPr>
          <p:cNvSpPr>
            <a:spLocks noGrp="1"/>
          </p:cNvSpPr>
          <p:nvPr>
            <p:ph type="body" sz="quarter" idx="13" hasCustomPrompt="1"/>
          </p:nvPr>
        </p:nvSpPr>
        <p:spPr>
          <a:xfrm>
            <a:off x="628650" y="4205288"/>
            <a:ext cx="5770563" cy="481012"/>
          </a:xfrm>
          <a:prstGeom prst="rect">
            <a:avLst/>
          </a:prstGeom>
        </p:spPr>
        <p:txBody>
          <a:bodyPr>
            <a:noAutofit/>
          </a:bodyPr>
          <a:lstStyle>
            <a:lvl1pPr marL="0" indent="0">
              <a:buNone/>
              <a:defRPr sz="2000" b="1">
                <a:solidFill>
                  <a:schemeClr val="accent4"/>
                </a:solidFill>
                <a:latin typeface="Open Sans ExtraBold" pitchFamily="2" charset="0"/>
                <a:ea typeface="Open Sans ExtraBold" pitchFamily="2" charset="0"/>
                <a:cs typeface="Open Sans ExtraBold" pitchFamily="2" charset="0"/>
              </a:defRPr>
            </a:lvl1pPr>
            <a:lvl2pPr marL="457200" indent="0">
              <a:buNone/>
              <a:defRPr sz="2000" b="1">
                <a:latin typeface="Open Sans ExtraBold" pitchFamily="2" charset="0"/>
                <a:ea typeface="Open Sans ExtraBold" pitchFamily="2" charset="0"/>
                <a:cs typeface="Open Sans ExtraBold" pitchFamily="2" charset="0"/>
              </a:defRPr>
            </a:lvl2pPr>
            <a:lvl3pPr marL="914400" indent="0">
              <a:buNone/>
              <a:defRPr sz="2000" b="1">
                <a:latin typeface="Open Sans ExtraBold" pitchFamily="2" charset="0"/>
                <a:ea typeface="Open Sans ExtraBold" pitchFamily="2" charset="0"/>
                <a:cs typeface="Open Sans ExtraBold" pitchFamily="2" charset="0"/>
              </a:defRPr>
            </a:lvl3pPr>
            <a:lvl4pPr marL="1371600" indent="0">
              <a:buNone/>
              <a:defRPr sz="2000" b="1">
                <a:latin typeface="Open Sans ExtraBold" pitchFamily="2" charset="0"/>
                <a:ea typeface="Open Sans ExtraBold" pitchFamily="2" charset="0"/>
                <a:cs typeface="Open Sans ExtraBold" pitchFamily="2" charset="0"/>
              </a:defRPr>
            </a:lvl4pPr>
            <a:lvl5pPr marL="1828800" indent="0">
              <a:buNone/>
              <a:defRPr sz="2000" b="1">
                <a:latin typeface="Open Sans ExtraBold" pitchFamily="2" charset="0"/>
                <a:ea typeface="Open Sans ExtraBold" pitchFamily="2" charset="0"/>
                <a:cs typeface="Open Sans ExtraBold" pitchFamily="2" charset="0"/>
              </a:defRPr>
            </a:lvl5pPr>
          </a:lstStyle>
          <a:p>
            <a:pPr lvl="0"/>
            <a:r>
              <a:rPr lang="en-US"/>
              <a:t>CLICK TO EDIT MASTER TEXT STYLES</a:t>
            </a:r>
          </a:p>
        </p:txBody>
      </p:sp>
      <p:sp>
        <p:nvSpPr>
          <p:cNvPr id="16" name="Text Placeholder 28">
            <a:extLst>
              <a:ext uri="{FF2B5EF4-FFF2-40B4-BE49-F238E27FC236}">
                <a16:creationId xmlns:a16="http://schemas.microsoft.com/office/drawing/2014/main" id="{BC28C327-AD6C-411A-9932-6693FC1221CF}"/>
              </a:ext>
            </a:extLst>
          </p:cNvPr>
          <p:cNvSpPr>
            <a:spLocks noGrp="1"/>
          </p:cNvSpPr>
          <p:nvPr>
            <p:ph type="body" sz="quarter" idx="14"/>
          </p:nvPr>
        </p:nvSpPr>
        <p:spPr>
          <a:xfrm>
            <a:off x="628650" y="4686300"/>
            <a:ext cx="5780088" cy="857250"/>
          </a:xfrm>
          <a:prstGeom prst="rect">
            <a:avLst/>
          </a:prstGeom>
        </p:spPr>
        <p:txBody>
          <a:bodyPr>
            <a:noAutofit/>
          </a:bodyPr>
          <a:lstStyle>
            <a:lvl1pPr marL="0" indent="0">
              <a:buNone/>
              <a:defRPr sz="1800">
                <a:latin typeface="Open Sans Light" pitchFamily="2" charset="0"/>
                <a:ea typeface="Open Sans Light" pitchFamily="2" charset="0"/>
                <a:cs typeface="Open Sans Light" pitchFamily="2" charset="0"/>
              </a:defRPr>
            </a:lvl1pPr>
            <a:lvl2pPr marL="457200" indent="0">
              <a:buNone/>
              <a:defRPr sz="1200">
                <a:latin typeface="Open Sans Light" pitchFamily="2" charset="0"/>
                <a:ea typeface="Open Sans Light" pitchFamily="2" charset="0"/>
                <a:cs typeface="Open Sans Light" pitchFamily="2" charset="0"/>
              </a:defRPr>
            </a:lvl2pPr>
            <a:lvl3pPr marL="914400" indent="0">
              <a:buNone/>
              <a:defRPr sz="1200">
                <a:latin typeface="Open Sans Light" pitchFamily="2" charset="0"/>
                <a:ea typeface="Open Sans Light" pitchFamily="2" charset="0"/>
                <a:cs typeface="Open Sans Light" pitchFamily="2" charset="0"/>
              </a:defRPr>
            </a:lvl3pPr>
            <a:lvl4pPr marL="1371600" indent="0">
              <a:buNone/>
              <a:defRPr sz="1200">
                <a:latin typeface="Open Sans Light" pitchFamily="2" charset="0"/>
                <a:ea typeface="Open Sans Light" pitchFamily="2" charset="0"/>
                <a:cs typeface="Open Sans Light" pitchFamily="2" charset="0"/>
              </a:defRPr>
            </a:lvl4pPr>
            <a:lvl5pPr marL="1828800" indent="0">
              <a:buNone/>
              <a:defRPr sz="1200">
                <a:latin typeface="Open Sans Light" pitchFamily="2" charset="0"/>
                <a:ea typeface="Open Sans Light" pitchFamily="2" charset="0"/>
                <a:cs typeface="Open Sans Light" pitchFamily="2" charset="0"/>
              </a:defRPr>
            </a:lvl5pPr>
          </a:lstStyle>
          <a:p>
            <a:pPr lvl="0"/>
            <a:r>
              <a:rPr lang="en-US"/>
              <a:t>Click to edit Master text styles</a:t>
            </a:r>
          </a:p>
        </p:txBody>
      </p:sp>
      <p:sp>
        <p:nvSpPr>
          <p:cNvPr id="17" name="Chart Placeholder 16">
            <a:extLst>
              <a:ext uri="{FF2B5EF4-FFF2-40B4-BE49-F238E27FC236}">
                <a16:creationId xmlns:a16="http://schemas.microsoft.com/office/drawing/2014/main" id="{7F26FEC0-C219-4177-A320-26338FC972FC}"/>
              </a:ext>
            </a:extLst>
          </p:cNvPr>
          <p:cNvSpPr>
            <a:spLocks noGrp="1"/>
          </p:cNvSpPr>
          <p:nvPr>
            <p:ph type="chart" sz="quarter" idx="15"/>
          </p:nvPr>
        </p:nvSpPr>
        <p:spPr>
          <a:xfrm>
            <a:off x="6591300" y="1870075"/>
            <a:ext cx="4972050" cy="3673475"/>
          </a:xfrm>
          <a:prstGeom prst="rect">
            <a:avLst/>
          </a:prstGeom>
        </p:spPr>
        <p:txBody>
          <a:bodyPr/>
          <a:lstStyle>
            <a:lvl1pPr marL="0" indent="0">
              <a:buNone/>
              <a:defRPr/>
            </a:lvl1pPr>
          </a:lstStyle>
          <a:p>
            <a:endParaRPr lang="en-US"/>
          </a:p>
        </p:txBody>
      </p:sp>
      <p:sp>
        <p:nvSpPr>
          <p:cNvPr id="18" name="Slide Number Placeholder 6">
            <a:extLst>
              <a:ext uri="{FF2B5EF4-FFF2-40B4-BE49-F238E27FC236}">
                <a16:creationId xmlns:a16="http://schemas.microsoft.com/office/drawing/2014/main" id="{154E85B3-4D66-4287-B695-B5CF1265B63F}"/>
              </a:ext>
            </a:extLst>
          </p:cNvPr>
          <p:cNvSpPr>
            <a:spLocks noGrp="1"/>
          </p:cNvSpPr>
          <p:nvPr>
            <p:ph type="sldNum" sz="quarter" idx="16"/>
          </p:nvPr>
        </p:nvSpPr>
        <p:spPr>
          <a:xfrm>
            <a:off x="8610600" y="6356350"/>
            <a:ext cx="2743200" cy="365125"/>
          </a:xfrm>
        </p:spPr>
        <p:txBody>
          <a:bodyPr/>
          <a:lstStyle>
            <a:lvl1pPr>
              <a:defRPr>
                <a:solidFill>
                  <a:schemeClr val="bg1"/>
                </a:solidFill>
              </a:defRPr>
            </a:lvl1pPr>
          </a:lstStyle>
          <a:p>
            <a:fld id="{C0661842-319C-4669-B9B1-FF493F84782D}" type="slidenum">
              <a:rPr lang="en-US" smtClean="0"/>
              <a:pPr/>
              <a:t>‹#›</a:t>
            </a:fld>
            <a:endParaRPr lang="en-US"/>
          </a:p>
        </p:txBody>
      </p:sp>
      <p:pic>
        <p:nvPicPr>
          <p:cNvPr id="19" name="Picture 18">
            <a:extLst>
              <a:ext uri="{FF2B5EF4-FFF2-40B4-BE49-F238E27FC236}">
                <a16:creationId xmlns:a16="http://schemas.microsoft.com/office/drawing/2014/main" id="{037F2B08-E40E-4910-A4DA-02A0743A031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66047" y="5834368"/>
            <a:ext cx="887107" cy="887107"/>
          </a:xfrm>
          <a:prstGeom prst="rect">
            <a:avLst/>
          </a:prstGeom>
        </p:spPr>
      </p:pic>
    </p:spTree>
    <p:extLst>
      <p:ext uri="{BB962C8B-B14F-4D97-AF65-F5344CB8AC3E}">
        <p14:creationId xmlns:p14="http://schemas.microsoft.com/office/powerpoint/2010/main" val="300717659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933F1E6A-5D99-4681-BD9A-00BB4E5438BF}"/>
              </a:ext>
            </a:extLst>
          </p:cNvPr>
          <p:cNvSpPr>
            <a:spLocks noGrp="1"/>
          </p:cNvSpPr>
          <p:nvPr>
            <p:ph type="sldNum" sz="quarter" idx="12"/>
          </p:nvPr>
        </p:nvSpPr>
        <p:spPr/>
        <p:txBody>
          <a:bodyPr/>
          <a:lstStyle>
            <a:lvl1pPr>
              <a:defRPr>
                <a:solidFill>
                  <a:schemeClr val="bg1"/>
                </a:solidFill>
              </a:defRPr>
            </a:lvl1pPr>
          </a:lstStyle>
          <a:p>
            <a:fld id="{C0661842-319C-4669-B9B1-FF493F84782D}" type="slidenum">
              <a:rPr lang="en-US" smtClean="0"/>
              <a:pPr/>
              <a:t>‹#›</a:t>
            </a:fld>
            <a:endParaRPr lang="en-US"/>
          </a:p>
        </p:txBody>
      </p:sp>
      <p:pic>
        <p:nvPicPr>
          <p:cNvPr id="9" name="Picture 8">
            <a:extLst>
              <a:ext uri="{FF2B5EF4-FFF2-40B4-BE49-F238E27FC236}">
                <a16:creationId xmlns:a16="http://schemas.microsoft.com/office/drawing/2014/main" id="{1DFED2C9-869F-4FCA-A315-65343F0C688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66047" y="5834368"/>
            <a:ext cx="887107" cy="887107"/>
          </a:xfrm>
          <a:prstGeom prst="rect">
            <a:avLst/>
          </a:prstGeom>
        </p:spPr>
      </p:pic>
      <p:sp>
        <p:nvSpPr>
          <p:cNvPr id="21" name="Title 1">
            <a:extLst>
              <a:ext uri="{FF2B5EF4-FFF2-40B4-BE49-F238E27FC236}">
                <a16:creationId xmlns:a16="http://schemas.microsoft.com/office/drawing/2014/main" id="{72434C52-0AC1-4898-B182-2FBCE2E73625}"/>
              </a:ext>
            </a:extLst>
          </p:cNvPr>
          <p:cNvSpPr>
            <a:spLocks noGrp="1"/>
          </p:cNvSpPr>
          <p:nvPr>
            <p:ph type="ctrTitle" hasCustomPrompt="1"/>
          </p:nvPr>
        </p:nvSpPr>
        <p:spPr>
          <a:xfrm>
            <a:off x="485777" y="1935163"/>
            <a:ext cx="3767818" cy="718457"/>
          </a:xfrm>
          <a:prstGeom prst="rect">
            <a:avLst/>
          </a:prstGeom>
        </p:spPr>
        <p:txBody>
          <a:bodyPr anchor="b">
            <a:normAutofit/>
          </a:bodyPr>
          <a:lstStyle>
            <a:lvl1pPr algn="l">
              <a:defRPr sz="3600" b="1">
                <a:solidFill>
                  <a:schemeClr val="tx2"/>
                </a:solidFill>
                <a:latin typeface="+mj-lt"/>
                <a:ea typeface="Open Sans ExtraBold" pitchFamily="2" charset="0"/>
                <a:cs typeface="Open Sans ExtraBold" pitchFamily="2" charset="0"/>
              </a:defRPr>
            </a:lvl1pPr>
          </a:lstStyle>
          <a:p>
            <a:r>
              <a:rPr lang="en-US"/>
              <a:t>CLICK TO EDIT</a:t>
            </a:r>
          </a:p>
        </p:txBody>
      </p:sp>
      <p:sp>
        <p:nvSpPr>
          <p:cNvPr id="22" name="Subtitle 2">
            <a:extLst>
              <a:ext uri="{FF2B5EF4-FFF2-40B4-BE49-F238E27FC236}">
                <a16:creationId xmlns:a16="http://schemas.microsoft.com/office/drawing/2014/main" id="{899EDAF3-9DBD-4D90-AC99-B0B17C152532}"/>
              </a:ext>
            </a:extLst>
          </p:cNvPr>
          <p:cNvSpPr>
            <a:spLocks noGrp="1"/>
          </p:cNvSpPr>
          <p:nvPr>
            <p:ph type="subTitle" idx="1"/>
          </p:nvPr>
        </p:nvSpPr>
        <p:spPr>
          <a:xfrm>
            <a:off x="485775" y="2988900"/>
            <a:ext cx="3767818" cy="2446473"/>
          </a:xfrm>
          <a:prstGeom prst="rect">
            <a:avLst/>
          </a:prstGeom>
        </p:spPr>
        <p:txBody>
          <a:bodyPr>
            <a:normAutofit/>
          </a:bodyPr>
          <a:lstStyle>
            <a:lvl1pPr marL="0" indent="0" algn="l">
              <a:buNone/>
              <a:defRPr sz="1800">
                <a:latin typeface="Open Sans Light" pitchFamily="2" charset="0"/>
                <a:ea typeface="Open Sans Light" pitchFamily="2" charset="0"/>
                <a:cs typeface="Open Sans Light"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4" name="Picture Placeholder 13">
            <a:extLst>
              <a:ext uri="{FF2B5EF4-FFF2-40B4-BE49-F238E27FC236}">
                <a16:creationId xmlns:a16="http://schemas.microsoft.com/office/drawing/2014/main" id="{56FD4628-68B9-43C3-9887-4C4D3E34E05F}"/>
              </a:ext>
            </a:extLst>
          </p:cNvPr>
          <p:cNvSpPr>
            <a:spLocks noGrp="1"/>
          </p:cNvSpPr>
          <p:nvPr>
            <p:ph type="pic" sz="quarter" idx="10"/>
          </p:nvPr>
        </p:nvSpPr>
        <p:spPr>
          <a:xfrm>
            <a:off x="0" y="0"/>
            <a:ext cx="12192000" cy="1785937"/>
          </a:xfrm>
          <a:prstGeom prst="rect">
            <a:avLst/>
          </a:prstGeom>
        </p:spPr>
        <p:txBody>
          <a:bodyPr/>
          <a:lstStyle>
            <a:lvl1pPr>
              <a:defRPr>
                <a:solidFill>
                  <a:schemeClr val="bg1"/>
                </a:solidFill>
              </a:defRPr>
            </a:lvl1pPr>
          </a:lstStyle>
          <a:p>
            <a:endParaRPr lang="en-US"/>
          </a:p>
        </p:txBody>
      </p:sp>
      <p:sp>
        <p:nvSpPr>
          <p:cNvPr id="25" name="Text Placeholder 17">
            <a:extLst>
              <a:ext uri="{FF2B5EF4-FFF2-40B4-BE49-F238E27FC236}">
                <a16:creationId xmlns:a16="http://schemas.microsoft.com/office/drawing/2014/main" id="{98EF612A-5CBB-490B-9F25-9F3BE7733D85}"/>
              </a:ext>
            </a:extLst>
          </p:cNvPr>
          <p:cNvSpPr>
            <a:spLocks noGrp="1"/>
          </p:cNvSpPr>
          <p:nvPr>
            <p:ph type="body" sz="quarter" idx="11" hasCustomPrompt="1"/>
          </p:nvPr>
        </p:nvSpPr>
        <p:spPr>
          <a:xfrm>
            <a:off x="4655185" y="2493600"/>
            <a:ext cx="2309495" cy="379413"/>
          </a:xfrm>
          <a:prstGeom prst="rect">
            <a:avLst/>
          </a:prstGeom>
        </p:spPr>
        <p:txBody>
          <a:bodyPr>
            <a:noAutofit/>
          </a:bodyPr>
          <a:lstStyle>
            <a:lvl1pPr marL="0" indent="0">
              <a:buNone/>
              <a:defRPr sz="2400" b="1">
                <a:solidFill>
                  <a:schemeClr val="tx1">
                    <a:lumMod val="85000"/>
                    <a:lumOff val="15000"/>
                  </a:schemeClr>
                </a:solidFill>
                <a:latin typeface="Open Sans ExtraBold" pitchFamily="2" charset="0"/>
                <a:ea typeface="Open Sans ExtraBold" pitchFamily="2" charset="0"/>
                <a:cs typeface="Open Sans ExtraBold" pitchFamily="2" charset="0"/>
              </a:defRPr>
            </a:lvl1pPr>
          </a:lstStyle>
          <a:p>
            <a:pPr lvl="0"/>
            <a:r>
              <a:rPr lang="en-US"/>
              <a:t>PROGRAM A</a:t>
            </a:r>
          </a:p>
        </p:txBody>
      </p:sp>
      <p:sp>
        <p:nvSpPr>
          <p:cNvPr id="26" name="Text Placeholder 19">
            <a:extLst>
              <a:ext uri="{FF2B5EF4-FFF2-40B4-BE49-F238E27FC236}">
                <a16:creationId xmlns:a16="http://schemas.microsoft.com/office/drawing/2014/main" id="{17AC0C66-EB07-4962-A4FB-489BE838ADA4}"/>
              </a:ext>
            </a:extLst>
          </p:cNvPr>
          <p:cNvSpPr>
            <a:spLocks noGrp="1"/>
          </p:cNvSpPr>
          <p:nvPr>
            <p:ph type="body" sz="quarter" idx="13"/>
          </p:nvPr>
        </p:nvSpPr>
        <p:spPr>
          <a:xfrm>
            <a:off x="4655185" y="2988899"/>
            <a:ext cx="2309495" cy="2446473"/>
          </a:xfrm>
          <a:prstGeom prst="rect">
            <a:avLst/>
          </a:prstGeom>
        </p:spPr>
        <p:txBody>
          <a:bodyPr>
            <a:noAutofit/>
          </a:bodyPr>
          <a:lstStyle>
            <a:lvl1pPr marL="0" indent="0">
              <a:buNone/>
              <a:defRPr sz="1800">
                <a:latin typeface="Open Sans Light" pitchFamily="2" charset="0"/>
                <a:ea typeface="Open Sans Light" pitchFamily="2" charset="0"/>
                <a:cs typeface="Open Sans Light" pitchFamily="2" charset="0"/>
              </a:defRPr>
            </a:lvl1pPr>
            <a:lvl2pPr marL="457200" indent="0">
              <a:buNone/>
              <a:defRPr sz="1500">
                <a:latin typeface="Open Sans Light" pitchFamily="2" charset="0"/>
                <a:ea typeface="Open Sans Light" pitchFamily="2" charset="0"/>
                <a:cs typeface="Open Sans Light" pitchFamily="2" charset="0"/>
              </a:defRPr>
            </a:lvl2pPr>
            <a:lvl3pPr marL="914400" indent="0">
              <a:buNone/>
              <a:defRPr sz="1500">
                <a:latin typeface="Open Sans Light" pitchFamily="2" charset="0"/>
                <a:ea typeface="Open Sans Light" pitchFamily="2" charset="0"/>
                <a:cs typeface="Open Sans Light" pitchFamily="2" charset="0"/>
              </a:defRPr>
            </a:lvl3pPr>
            <a:lvl4pPr marL="1371600" indent="0">
              <a:buNone/>
              <a:defRPr sz="1500">
                <a:latin typeface="Open Sans Light" pitchFamily="2" charset="0"/>
                <a:ea typeface="Open Sans Light" pitchFamily="2" charset="0"/>
                <a:cs typeface="Open Sans Light" pitchFamily="2" charset="0"/>
              </a:defRPr>
            </a:lvl4pPr>
            <a:lvl5pPr marL="1828800" indent="0">
              <a:buNone/>
              <a:defRPr sz="1500">
                <a:latin typeface="Open Sans Light" pitchFamily="2" charset="0"/>
                <a:ea typeface="Open Sans Light" pitchFamily="2" charset="0"/>
                <a:cs typeface="Open Sans Light" pitchFamily="2" charset="0"/>
              </a:defRPr>
            </a:lvl5pPr>
          </a:lstStyle>
          <a:p>
            <a:pPr lvl="0"/>
            <a:r>
              <a:rPr lang="en-US"/>
              <a:t>Click to edit Master text styles</a:t>
            </a:r>
          </a:p>
        </p:txBody>
      </p:sp>
      <p:sp>
        <p:nvSpPr>
          <p:cNvPr id="27" name="Text Placeholder 25">
            <a:extLst>
              <a:ext uri="{FF2B5EF4-FFF2-40B4-BE49-F238E27FC236}">
                <a16:creationId xmlns:a16="http://schemas.microsoft.com/office/drawing/2014/main" id="{C2F8C7CA-1B9A-4368-8683-150301C6E45B}"/>
              </a:ext>
            </a:extLst>
          </p:cNvPr>
          <p:cNvSpPr>
            <a:spLocks noGrp="1"/>
          </p:cNvSpPr>
          <p:nvPr>
            <p:ph type="body" sz="quarter" idx="14" hasCustomPrompt="1"/>
          </p:nvPr>
        </p:nvSpPr>
        <p:spPr>
          <a:xfrm>
            <a:off x="7140574" y="2493283"/>
            <a:ext cx="2195195" cy="379412"/>
          </a:xfrm>
          <a:prstGeom prst="rect">
            <a:avLst/>
          </a:prstGeom>
        </p:spPr>
        <p:txBody>
          <a:bodyPr>
            <a:noAutofit/>
          </a:bodyPr>
          <a:lstStyle>
            <a:lvl1pPr marL="0" indent="0">
              <a:buNone/>
              <a:defRPr sz="2500" b="1">
                <a:solidFill>
                  <a:schemeClr val="tx1">
                    <a:lumMod val="85000"/>
                    <a:lumOff val="15000"/>
                  </a:schemeClr>
                </a:solidFill>
                <a:latin typeface="Open Sans ExtraBold" pitchFamily="2" charset="0"/>
                <a:ea typeface="Open Sans ExtraBold" pitchFamily="2" charset="0"/>
                <a:cs typeface="Open Sans ExtraBold" pitchFamily="2" charset="0"/>
              </a:defRPr>
            </a:lvl1pPr>
          </a:lstStyle>
          <a:p>
            <a:pPr lvl="0"/>
            <a:r>
              <a:rPr lang="en-US"/>
              <a:t>PROGRAM B</a:t>
            </a:r>
          </a:p>
        </p:txBody>
      </p:sp>
      <p:sp>
        <p:nvSpPr>
          <p:cNvPr id="28" name="Text Placeholder 27">
            <a:extLst>
              <a:ext uri="{FF2B5EF4-FFF2-40B4-BE49-F238E27FC236}">
                <a16:creationId xmlns:a16="http://schemas.microsoft.com/office/drawing/2014/main" id="{510F81D6-50AE-4C98-962B-FA4A5BE2887E}"/>
              </a:ext>
            </a:extLst>
          </p:cNvPr>
          <p:cNvSpPr>
            <a:spLocks noGrp="1"/>
          </p:cNvSpPr>
          <p:nvPr>
            <p:ph type="body" sz="quarter" idx="15"/>
          </p:nvPr>
        </p:nvSpPr>
        <p:spPr>
          <a:xfrm>
            <a:off x="7154863" y="2988583"/>
            <a:ext cx="2195512" cy="2446337"/>
          </a:xfrm>
          <a:prstGeom prst="rect">
            <a:avLst/>
          </a:prstGeom>
        </p:spPr>
        <p:txBody>
          <a:bodyPr>
            <a:normAutofit/>
          </a:bodyPr>
          <a:lstStyle>
            <a:lvl1pPr marL="0" indent="0">
              <a:buNone/>
              <a:defRPr sz="1800">
                <a:latin typeface="Open Sans Light" pitchFamily="2" charset="0"/>
                <a:ea typeface="Open Sans Light" pitchFamily="2" charset="0"/>
                <a:cs typeface="Open Sans Light" pitchFamily="2" charset="0"/>
              </a:defRPr>
            </a:lvl1pPr>
          </a:lstStyle>
          <a:p>
            <a:pPr lvl="0"/>
            <a:r>
              <a:rPr lang="en-US"/>
              <a:t>Click to edit Master text styles</a:t>
            </a:r>
          </a:p>
        </p:txBody>
      </p:sp>
      <p:sp>
        <p:nvSpPr>
          <p:cNvPr id="29" name="Text Placeholder 31">
            <a:extLst>
              <a:ext uri="{FF2B5EF4-FFF2-40B4-BE49-F238E27FC236}">
                <a16:creationId xmlns:a16="http://schemas.microsoft.com/office/drawing/2014/main" id="{16C25A04-79C5-4F2A-892F-4EDA75644EB8}"/>
              </a:ext>
            </a:extLst>
          </p:cNvPr>
          <p:cNvSpPr>
            <a:spLocks noGrp="1"/>
          </p:cNvSpPr>
          <p:nvPr>
            <p:ph type="body" sz="quarter" idx="16" hasCustomPrompt="1"/>
          </p:nvPr>
        </p:nvSpPr>
        <p:spPr>
          <a:xfrm>
            <a:off x="9555163" y="2493283"/>
            <a:ext cx="2255837" cy="379412"/>
          </a:xfrm>
          <a:prstGeom prst="rect">
            <a:avLst/>
          </a:prstGeom>
        </p:spPr>
        <p:txBody>
          <a:bodyPr>
            <a:noAutofit/>
          </a:bodyPr>
          <a:lstStyle>
            <a:lvl1pPr marL="0" indent="0">
              <a:buNone/>
              <a:defRPr sz="2500" b="1">
                <a:solidFill>
                  <a:schemeClr val="tx1">
                    <a:lumMod val="85000"/>
                    <a:lumOff val="15000"/>
                  </a:schemeClr>
                </a:solidFill>
                <a:latin typeface="Open Sans ExtraBold" pitchFamily="2" charset="0"/>
                <a:ea typeface="Open Sans ExtraBold" pitchFamily="2" charset="0"/>
                <a:cs typeface="Open Sans ExtraBold" pitchFamily="2" charset="0"/>
              </a:defRPr>
            </a:lvl1pPr>
            <a:lvl5pPr>
              <a:defRPr/>
            </a:lvl5pPr>
          </a:lstStyle>
          <a:p>
            <a:pPr lvl="0"/>
            <a:r>
              <a:rPr lang="en-US"/>
              <a:t>PROGRAM C</a:t>
            </a:r>
          </a:p>
        </p:txBody>
      </p:sp>
      <p:sp>
        <p:nvSpPr>
          <p:cNvPr id="30" name="Text Placeholder 33">
            <a:extLst>
              <a:ext uri="{FF2B5EF4-FFF2-40B4-BE49-F238E27FC236}">
                <a16:creationId xmlns:a16="http://schemas.microsoft.com/office/drawing/2014/main" id="{F011F906-0104-465D-BA50-A9D01AC81CC8}"/>
              </a:ext>
            </a:extLst>
          </p:cNvPr>
          <p:cNvSpPr>
            <a:spLocks noGrp="1"/>
          </p:cNvSpPr>
          <p:nvPr>
            <p:ph type="body" sz="quarter" idx="17"/>
          </p:nvPr>
        </p:nvSpPr>
        <p:spPr>
          <a:xfrm>
            <a:off x="9555163" y="2988583"/>
            <a:ext cx="2255837" cy="2446337"/>
          </a:xfrm>
          <a:prstGeom prst="rect">
            <a:avLst/>
          </a:prstGeom>
        </p:spPr>
        <p:txBody>
          <a:bodyPr>
            <a:normAutofit/>
          </a:bodyPr>
          <a:lstStyle>
            <a:lvl1pPr marL="0" indent="0">
              <a:buNone/>
              <a:defRPr sz="1800">
                <a:latin typeface="Open Sans Light" pitchFamily="2" charset="0"/>
                <a:ea typeface="Open Sans Light" pitchFamily="2" charset="0"/>
                <a:cs typeface="Open Sans Light" pitchFamily="2" charset="0"/>
              </a:defRPr>
            </a:lvl1pPr>
            <a:lvl2pPr marL="457200" indent="0">
              <a:buNone/>
              <a:defRPr sz="1500">
                <a:latin typeface="Open Sans Light" pitchFamily="2" charset="0"/>
                <a:ea typeface="Open Sans Light" pitchFamily="2" charset="0"/>
                <a:cs typeface="Open Sans Light" pitchFamily="2" charset="0"/>
              </a:defRPr>
            </a:lvl2pPr>
            <a:lvl3pPr marL="914400" indent="0">
              <a:buNone/>
              <a:defRPr sz="1500">
                <a:latin typeface="Open Sans Light" pitchFamily="2" charset="0"/>
                <a:ea typeface="Open Sans Light" pitchFamily="2" charset="0"/>
                <a:cs typeface="Open Sans Light" pitchFamily="2" charset="0"/>
              </a:defRPr>
            </a:lvl3pPr>
            <a:lvl4pPr marL="1371600" indent="0">
              <a:buNone/>
              <a:defRPr sz="1500">
                <a:latin typeface="Open Sans Light" pitchFamily="2" charset="0"/>
                <a:ea typeface="Open Sans Light" pitchFamily="2" charset="0"/>
                <a:cs typeface="Open Sans Light" pitchFamily="2" charset="0"/>
              </a:defRPr>
            </a:lvl4pPr>
            <a:lvl5pPr marL="1828800" indent="0">
              <a:buNone/>
              <a:defRPr sz="1500">
                <a:latin typeface="Open Sans Light" pitchFamily="2" charset="0"/>
                <a:ea typeface="Open Sans Light" pitchFamily="2" charset="0"/>
                <a:cs typeface="Open Sans Light" pitchFamily="2" charset="0"/>
              </a:defRPr>
            </a:lvl5pPr>
          </a:lstStyle>
          <a:p>
            <a:pPr lvl="0"/>
            <a:r>
              <a:rPr lang="en-US"/>
              <a:t>Click to edit Master text styles</a:t>
            </a:r>
          </a:p>
        </p:txBody>
      </p:sp>
    </p:spTree>
    <p:extLst>
      <p:ext uri="{BB962C8B-B14F-4D97-AF65-F5344CB8AC3E}">
        <p14:creationId xmlns:p14="http://schemas.microsoft.com/office/powerpoint/2010/main" val="410511549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6655189D-D92D-4A4A-BE90-7C7515E61167}"/>
              </a:ext>
            </a:extLst>
          </p:cNvPr>
          <p:cNvSpPr>
            <a:spLocks noGrp="1"/>
          </p:cNvSpPr>
          <p:nvPr>
            <p:ph type="title"/>
          </p:nvPr>
        </p:nvSpPr>
        <p:spPr>
          <a:xfrm>
            <a:off x="600501" y="389741"/>
            <a:ext cx="10753299" cy="858035"/>
          </a:xfrm>
          <a:prstGeom prst="rect">
            <a:avLst/>
          </a:prstGeom>
        </p:spPr>
        <p:txBody>
          <a:bodyPr>
            <a:normAutofit/>
          </a:bodyPr>
          <a:lstStyle>
            <a:lvl1pPr>
              <a:defRPr sz="4400" b="1">
                <a:solidFill>
                  <a:schemeClr val="tx2"/>
                </a:solidFill>
                <a:latin typeface="+mj-lt"/>
                <a:ea typeface="Open Sans Extrabold" pitchFamily="2" charset="0"/>
                <a:cs typeface="Open Sans Extrabold" pitchFamily="2" charset="0"/>
              </a:defRPr>
            </a:lvl1pPr>
          </a:lstStyle>
          <a:p>
            <a:r>
              <a:rPr lang="en-US"/>
              <a:t>Click to edit Master title style</a:t>
            </a:r>
          </a:p>
        </p:txBody>
      </p:sp>
      <p:sp>
        <p:nvSpPr>
          <p:cNvPr id="7" name="Text Placeholder 6">
            <a:extLst>
              <a:ext uri="{FF2B5EF4-FFF2-40B4-BE49-F238E27FC236}">
                <a16:creationId xmlns:a16="http://schemas.microsoft.com/office/drawing/2014/main" id="{8EDDF4B6-2010-423C-A7C9-48548D41EE4C}"/>
              </a:ext>
            </a:extLst>
          </p:cNvPr>
          <p:cNvSpPr>
            <a:spLocks noGrp="1"/>
          </p:cNvSpPr>
          <p:nvPr>
            <p:ph type="body" sz="quarter" idx="13"/>
          </p:nvPr>
        </p:nvSpPr>
        <p:spPr>
          <a:xfrm>
            <a:off x="600075" y="1466492"/>
            <a:ext cx="10753725" cy="4551722"/>
          </a:xfrm>
          <a:prstGeom prst="rect">
            <a:avLst/>
          </a:prstGeom>
        </p:spPr>
        <p:txBody>
          <a:bodyPr>
            <a:normAutofit/>
          </a:bodyPr>
          <a:lstStyle>
            <a:lvl1pPr marL="0" indent="0">
              <a:buNone/>
              <a:defRPr sz="1800">
                <a:latin typeface="Open Sans Light" pitchFamily="2" charset="0"/>
                <a:ea typeface="Open Sans Light" pitchFamily="2" charset="0"/>
                <a:cs typeface="Open Sans Light" pitchFamily="2" charset="0"/>
              </a:defRPr>
            </a:lvl1pPr>
            <a:lvl2pPr marL="457200" indent="0">
              <a:buNone/>
              <a:defRPr sz="1800">
                <a:latin typeface="Open Sans Light" pitchFamily="2" charset="0"/>
                <a:ea typeface="Open Sans Light" pitchFamily="2" charset="0"/>
                <a:cs typeface="Open Sans Light" pitchFamily="2" charset="0"/>
              </a:defRPr>
            </a:lvl2pPr>
            <a:lvl3pPr marL="914400" indent="0">
              <a:buNone/>
              <a:defRPr sz="1800">
                <a:latin typeface="Open Sans Light" pitchFamily="2" charset="0"/>
                <a:ea typeface="Open Sans Light" pitchFamily="2" charset="0"/>
                <a:cs typeface="Open Sans Light" pitchFamily="2" charset="0"/>
              </a:defRPr>
            </a:lvl3pPr>
            <a:lvl4pPr marL="1371600" indent="0">
              <a:buNone/>
              <a:defRPr sz="1800">
                <a:latin typeface="Open Sans Light" pitchFamily="2" charset="0"/>
                <a:ea typeface="Open Sans Light" pitchFamily="2" charset="0"/>
                <a:cs typeface="Open Sans Light" pitchFamily="2" charset="0"/>
              </a:defRPr>
            </a:lvl4pPr>
            <a:lvl5pPr marL="1828800" indent="0">
              <a:buNone/>
              <a:defRPr sz="1800">
                <a:latin typeface="Open Sans Light" pitchFamily="2" charset="0"/>
                <a:ea typeface="Open Sans Light" pitchFamily="2" charset="0"/>
                <a:cs typeface="Open Sans Light"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6">
            <a:extLst>
              <a:ext uri="{FF2B5EF4-FFF2-40B4-BE49-F238E27FC236}">
                <a16:creationId xmlns:a16="http://schemas.microsoft.com/office/drawing/2014/main" id="{BE296133-162F-4490-95F0-71D423AB7688}"/>
              </a:ext>
            </a:extLst>
          </p:cNvPr>
          <p:cNvSpPr>
            <a:spLocks noGrp="1"/>
          </p:cNvSpPr>
          <p:nvPr>
            <p:ph type="sldNum" sz="quarter" idx="12"/>
          </p:nvPr>
        </p:nvSpPr>
        <p:spPr>
          <a:xfrm>
            <a:off x="8610600" y="6356350"/>
            <a:ext cx="2743200" cy="365125"/>
          </a:xfrm>
        </p:spPr>
        <p:txBody>
          <a:bodyPr/>
          <a:lstStyle>
            <a:lvl1pPr>
              <a:defRPr>
                <a:solidFill>
                  <a:schemeClr val="bg1"/>
                </a:solidFill>
              </a:defRPr>
            </a:lvl1pPr>
          </a:lstStyle>
          <a:p>
            <a:fld id="{C0661842-319C-4669-B9B1-FF493F84782D}" type="slidenum">
              <a:rPr lang="en-US" smtClean="0"/>
              <a:pPr/>
              <a:t>‹#›</a:t>
            </a:fld>
            <a:endParaRPr lang="en-US"/>
          </a:p>
        </p:txBody>
      </p:sp>
      <p:pic>
        <p:nvPicPr>
          <p:cNvPr id="9" name="Picture 8">
            <a:extLst>
              <a:ext uri="{FF2B5EF4-FFF2-40B4-BE49-F238E27FC236}">
                <a16:creationId xmlns:a16="http://schemas.microsoft.com/office/drawing/2014/main" id="{0CC42706-3746-4E55-9311-B6B10992CA9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66047" y="5834368"/>
            <a:ext cx="887107" cy="887107"/>
          </a:xfrm>
          <a:prstGeom prst="rect">
            <a:avLst/>
          </a:prstGeom>
        </p:spPr>
      </p:pic>
    </p:spTree>
    <p:extLst>
      <p:ext uri="{BB962C8B-B14F-4D97-AF65-F5344CB8AC3E}">
        <p14:creationId xmlns:p14="http://schemas.microsoft.com/office/powerpoint/2010/main" val="322918157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2BDCEA0C-E474-4A7D-9E63-CACB18BC818C}"/>
              </a:ext>
            </a:extLst>
          </p:cNvPr>
          <p:cNvSpPr>
            <a:spLocks noGrp="1"/>
          </p:cNvSpPr>
          <p:nvPr>
            <p:ph type="pic" sz="quarter" idx="10"/>
          </p:nvPr>
        </p:nvSpPr>
        <p:spPr>
          <a:xfrm>
            <a:off x="5322498" y="0"/>
            <a:ext cx="6869502" cy="6858000"/>
          </a:xfrm>
          <a:prstGeom prst="rect">
            <a:avLst/>
          </a:prstGeom>
        </p:spPr>
        <p:txBody>
          <a:bodyPr/>
          <a:lstStyle>
            <a:lvl1pPr marL="0" indent="0">
              <a:buNone/>
              <a:defRPr>
                <a:solidFill>
                  <a:schemeClr val="bg1"/>
                </a:solidFill>
              </a:defRPr>
            </a:lvl1pPr>
          </a:lstStyle>
          <a:p>
            <a:endParaRPr lang="en-US"/>
          </a:p>
        </p:txBody>
      </p:sp>
      <p:sp>
        <p:nvSpPr>
          <p:cNvPr id="15" name="Date Placeholder 3">
            <a:extLst>
              <a:ext uri="{FF2B5EF4-FFF2-40B4-BE49-F238E27FC236}">
                <a16:creationId xmlns:a16="http://schemas.microsoft.com/office/drawing/2014/main" id="{ED40C742-9B13-4482-B436-91BD1E2D354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471510-9BC3-4BD6-8F22-423414F902B4}" type="datetimeFigureOut">
              <a:rPr lang="en-US" smtClean="0"/>
              <a:t>4/10/2024</a:t>
            </a:fld>
            <a:endParaRPr lang="en-US"/>
          </a:p>
        </p:txBody>
      </p:sp>
      <p:sp>
        <p:nvSpPr>
          <p:cNvPr id="17" name="Slide Number Placeholder 5">
            <a:extLst>
              <a:ext uri="{FF2B5EF4-FFF2-40B4-BE49-F238E27FC236}">
                <a16:creationId xmlns:a16="http://schemas.microsoft.com/office/drawing/2014/main" id="{C192E5C8-C9BB-4C29-ABF6-5477A2DE6A17}"/>
              </a:ext>
            </a:extLst>
          </p:cNvPr>
          <p:cNvSpPr txBox="1">
            <a:spLocks/>
          </p:cNvSpPr>
          <p:nvPr userDrawn="1"/>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0661842-319C-4669-B9B1-FF493F84782D}" type="slidenum">
              <a:rPr lang="en-US" smtClean="0"/>
              <a:pPr/>
              <a:t>‹#›</a:t>
            </a:fld>
            <a:endParaRPr lang="en-US"/>
          </a:p>
        </p:txBody>
      </p:sp>
      <p:sp>
        <p:nvSpPr>
          <p:cNvPr id="8" name="Freeform 13">
            <a:extLst>
              <a:ext uri="{FF2B5EF4-FFF2-40B4-BE49-F238E27FC236}">
                <a16:creationId xmlns:a16="http://schemas.microsoft.com/office/drawing/2014/main" id="{D7572F38-1772-4E71-9A0F-EDBFB76744C4}"/>
              </a:ext>
            </a:extLst>
          </p:cNvPr>
          <p:cNvSpPr/>
          <p:nvPr userDrawn="1"/>
        </p:nvSpPr>
        <p:spPr>
          <a:xfrm>
            <a:off x="19215" y="0"/>
            <a:ext cx="5956994" cy="6858000"/>
          </a:xfrm>
          <a:custGeom>
            <a:avLst/>
            <a:gdLst>
              <a:gd name="connsiteX0" fmla="*/ 0 w 5956994"/>
              <a:gd name="connsiteY0" fmla="*/ 0 h 6858000"/>
              <a:gd name="connsiteX1" fmla="*/ 4830808 w 5956994"/>
              <a:gd name="connsiteY1" fmla="*/ 0 h 6858000"/>
              <a:gd name="connsiteX2" fmla="*/ 4915893 w 5956994"/>
              <a:gd name="connsiteY2" fmla="*/ 119650 h 6858000"/>
              <a:gd name="connsiteX3" fmla="*/ 5956994 w 5956994"/>
              <a:gd name="connsiteY3" fmla="*/ 3527982 h 6858000"/>
              <a:gd name="connsiteX4" fmla="*/ 5074456 w 5956994"/>
              <a:gd name="connsiteY4" fmla="*/ 6688980 h 6858000"/>
              <a:gd name="connsiteX5" fmla="*/ 4966099 w 5956994"/>
              <a:gd name="connsiteY5" fmla="*/ 6858000 h 6858000"/>
              <a:gd name="connsiteX6" fmla="*/ 0 w 5956994"/>
              <a:gd name="connsiteY6" fmla="*/ 6858000 h 6858000"/>
              <a:gd name="connsiteX7" fmla="*/ 0 w 5956994"/>
              <a:gd name="connsiteY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956994" h="6858000">
                <a:moveTo>
                  <a:pt x="0" y="0"/>
                </a:moveTo>
                <a:lnTo>
                  <a:pt x="4830808" y="0"/>
                </a:lnTo>
                <a:lnTo>
                  <a:pt x="4915893" y="119650"/>
                </a:lnTo>
                <a:cubicBezTo>
                  <a:pt x="5573190" y="1092578"/>
                  <a:pt x="5956994" y="2265459"/>
                  <a:pt x="5956994" y="3527982"/>
                </a:cubicBezTo>
                <a:cubicBezTo>
                  <a:pt x="5956994" y="4685295"/>
                  <a:pt x="5634492" y="5767283"/>
                  <a:pt x="5074456" y="6688980"/>
                </a:cubicBezTo>
                <a:lnTo>
                  <a:pt x="4966099" y="6858000"/>
                </a:lnTo>
                <a:lnTo>
                  <a:pt x="0" y="6858000"/>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itle 1">
            <a:extLst>
              <a:ext uri="{FF2B5EF4-FFF2-40B4-BE49-F238E27FC236}">
                <a16:creationId xmlns:a16="http://schemas.microsoft.com/office/drawing/2014/main" id="{7741142B-5BD3-43E8-BE35-73290DF6FA2D}"/>
              </a:ext>
            </a:extLst>
          </p:cNvPr>
          <p:cNvSpPr>
            <a:spLocks noGrp="1"/>
          </p:cNvSpPr>
          <p:nvPr>
            <p:ph type="title"/>
          </p:nvPr>
        </p:nvSpPr>
        <p:spPr>
          <a:xfrm>
            <a:off x="600501" y="389740"/>
            <a:ext cx="10753299" cy="1325563"/>
          </a:xfrm>
          <a:prstGeom prst="rect">
            <a:avLst/>
          </a:prstGeom>
        </p:spPr>
        <p:txBody>
          <a:bodyPr>
            <a:normAutofit/>
          </a:bodyPr>
          <a:lstStyle>
            <a:lvl1pPr>
              <a:defRPr sz="4400" b="1">
                <a:solidFill>
                  <a:schemeClr val="tx2"/>
                </a:solidFill>
                <a:latin typeface="+mj-lt"/>
                <a:ea typeface="Open Sans Extrabold" pitchFamily="2" charset="0"/>
                <a:cs typeface="Open Sans Extrabold" pitchFamily="2" charset="0"/>
              </a:defRPr>
            </a:lvl1pPr>
          </a:lstStyle>
          <a:p>
            <a:r>
              <a:rPr lang="en-US"/>
              <a:t>Click to edit Master title style</a:t>
            </a:r>
          </a:p>
        </p:txBody>
      </p:sp>
      <p:sp>
        <p:nvSpPr>
          <p:cNvPr id="12" name="Text Placeholder 6">
            <a:extLst>
              <a:ext uri="{FF2B5EF4-FFF2-40B4-BE49-F238E27FC236}">
                <a16:creationId xmlns:a16="http://schemas.microsoft.com/office/drawing/2014/main" id="{9BFBD62C-AB32-4F4D-83E6-9E8FEDFC4FE8}"/>
              </a:ext>
            </a:extLst>
          </p:cNvPr>
          <p:cNvSpPr>
            <a:spLocks noGrp="1"/>
          </p:cNvSpPr>
          <p:nvPr>
            <p:ph type="body" sz="quarter" idx="13"/>
          </p:nvPr>
        </p:nvSpPr>
        <p:spPr>
          <a:xfrm>
            <a:off x="600075" y="1951039"/>
            <a:ext cx="4722423" cy="3453334"/>
          </a:xfrm>
          <a:prstGeom prst="rect">
            <a:avLst/>
          </a:prstGeom>
        </p:spPr>
        <p:txBody>
          <a:bodyPr>
            <a:normAutofit/>
          </a:bodyPr>
          <a:lstStyle>
            <a:lvl1pPr marL="0" indent="0">
              <a:buNone/>
              <a:defRPr sz="1800">
                <a:latin typeface="Open Sans Light" pitchFamily="2" charset="0"/>
                <a:ea typeface="Open Sans Light" pitchFamily="2" charset="0"/>
                <a:cs typeface="Open Sans Light" pitchFamily="2" charset="0"/>
              </a:defRPr>
            </a:lvl1pPr>
            <a:lvl2pPr marL="457200" indent="0">
              <a:buNone/>
              <a:defRPr sz="1800">
                <a:latin typeface="Open Sans Light" pitchFamily="2" charset="0"/>
                <a:ea typeface="Open Sans Light" pitchFamily="2" charset="0"/>
                <a:cs typeface="Open Sans Light" pitchFamily="2" charset="0"/>
              </a:defRPr>
            </a:lvl2pPr>
            <a:lvl3pPr marL="914400" indent="0">
              <a:buNone/>
              <a:defRPr sz="1800">
                <a:latin typeface="Open Sans Light" pitchFamily="2" charset="0"/>
                <a:ea typeface="Open Sans Light" pitchFamily="2" charset="0"/>
                <a:cs typeface="Open Sans Light" pitchFamily="2" charset="0"/>
              </a:defRPr>
            </a:lvl3pPr>
            <a:lvl4pPr marL="1371600" indent="0">
              <a:buNone/>
              <a:defRPr sz="1800">
                <a:latin typeface="Open Sans Light" pitchFamily="2" charset="0"/>
                <a:ea typeface="Open Sans Light" pitchFamily="2" charset="0"/>
                <a:cs typeface="Open Sans Light" pitchFamily="2" charset="0"/>
              </a:defRPr>
            </a:lvl4pPr>
            <a:lvl5pPr marL="1828800" indent="0">
              <a:buNone/>
              <a:defRPr sz="1800">
                <a:latin typeface="Open Sans Light" pitchFamily="2" charset="0"/>
                <a:ea typeface="Open Sans Light" pitchFamily="2" charset="0"/>
                <a:cs typeface="Open Sans Light"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Slide Number Placeholder 6">
            <a:extLst>
              <a:ext uri="{FF2B5EF4-FFF2-40B4-BE49-F238E27FC236}">
                <a16:creationId xmlns:a16="http://schemas.microsoft.com/office/drawing/2014/main" id="{C7BBA1C8-1C2F-4BD5-9C0B-D999CA6F5AF9}"/>
              </a:ext>
            </a:extLst>
          </p:cNvPr>
          <p:cNvSpPr>
            <a:spLocks noGrp="1"/>
          </p:cNvSpPr>
          <p:nvPr>
            <p:ph type="sldNum" sz="quarter" idx="12"/>
          </p:nvPr>
        </p:nvSpPr>
        <p:spPr>
          <a:xfrm>
            <a:off x="8763000" y="6508750"/>
            <a:ext cx="2743200" cy="365125"/>
          </a:xfrm>
          <a:prstGeom prst="rect">
            <a:avLst/>
          </a:prstGeom>
        </p:spPr>
        <p:txBody>
          <a:bodyPr/>
          <a:lstStyle>
            <a:lvl1pPr algn="r">
              <a:defRPr sz="1200">
                <a:solidFill>
                  <a:schemeClr val="bg1"/>
                </a:solidFill>
              </a:defRPr>
            </a:lvl1pPr>
          </a:lstStyle>
          <a:p>
            <a:fld id="{C0661842-319C-4669-B9B1-FF493F84782D}" type="slidenum">
              <a:rPr lang="en-US" smtClean="0"/>
              <a:pPr/>
              <a:t>‹#›</a:t>
            </a:fld>
            <a:endParaRPr lang="en-US"/>
          </a:p>
        </p:txBody>
      </p:sp>
      <p:pic>
        <p:nvPicPr>
          <p:cNvPr id="23" name="Picture 22" descr="A city at night&#10;&#10;Description automatically generated with low confidence">
            <a:extLst>
              <a:ext uri="{FF2B5EF4-FFF2-40B4-BE49-F238E27FC236}">
                <a16:creationId xmlns:a16="http://schemas.microsoft.com/office/drawing/2014/main" id="{7C6A483D-27CB-40E5-9036-125FFD5DE80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80671"/>
          <a:stretch/>
        </p:blipFill>
        <p:spPr>
          <a:xfrm>
            <a:off x="0" y="5532436"/>
            <a:ext cx="12192000" cy="1325563"/>
          </a:xfrm>
          <a:prstGeom prst="rect">
            <a:avLst/>
          </a:prstGeom>
        </p:spPr>
      </p:pic>
    </p:spTree>
    <p:extLst>
      <p:ext uri="{BB962C8B-B14F-4D97-AF65-F5344CB8AC3E}">
        <p14:creationId xmlns:p14="http://schemas.microsoft.com/office/powerpoint/2010/main" val="388432824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4/10/2024</a:t>
            </a:fld>
            <a:endParaRPr lang="en-US" dirty="0"/>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extLst>
      <p:ext uri="{BB962C8B-B14F-4D97-AF65-F5344CB8AC3E}">
        <p14:creationId xmlns:p14="http://schemas.microsoft.com/office/powerpoint/2010/main" val="334351708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400" b="0" i="0">
                <a:solidFill>
                  <a:srgbClr val="225C89"/>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4/10/2024</a:t>
            </a:fld>
            <a:endParaRPr lang="en-US" dirty="0"/>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extLst>
      <p:ext uri="{BB962C8B-B14F-4D97-AF65-F5344CB8AC3E}">
        <p14:creationId xmlns:p14="http://schemas.microsoft.com/office/powerpoint/2010/main" val="319402398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400" b="0" i="0">
                <a:solidFill>
                  <a:srgbClr val="225C89"/>
                </a:solidFill>
                <a:latin typeface="Arial"/>
                <a:cs typeface="Arial"/>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4/10/2024</a:t>
            </a:fld>
            <a:endParaRPr lang="en-US" dirty="0"/>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extLst>
      <p:ext uri="{BB962C8B-B14F-4D97-AF65-F5344CB8AC3E}">
        <p14:creationId xmlns:p14="http://schemas.microsoft.com/office/powerpoint/2010/main" val="70243133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400" b="0" i="0">
                <a:solidFill>
                  <a:srgbClr val="225C89"/>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4/10/2024</a:t>
            </a:fld>
            <a:endParaRPr lang="en-US" dirty="0"/>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extLst>
      <p:ext uri="{BB962C8B-B14F-4D97-AF65-F5344CB8AC3E}">
        <p14:creationId xmlns:p14="http://schemas.microsoft.com/office/powerpoint/2010/main" val="382728390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4/10/2024</a:t>
            </a:fld>
            <a:endParaRPr lang="en-US" dirty="0"/>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extLst>
      <p:ext uri="{BB962C8B-B14F-4D97-AF65-F5344CB8AC3E}">
        <p14:creationId xmlns:p14="http://schemas.microsoft.com/office/powerpoint/2010/main" val="402001195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7EA952-66BA-44A4-A4E7-301B277C2D7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F176C50-E316-481E-8DD7-1FF3437219A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B5A2089-CF2A-426C-904F-753B17C53DA7}"/>
              </a:ext>
            </a:extLst>
          </p:cNvPr>
          <p:cNvSpPr>
            <a:spLocks noGrp="1"/>
          </p:cNvSpPr>
          <p:nvPr>
            <p:ph type="dt" sz="half" idx="10"/>
          </p:nvPr>
        </p:nvSpPr>
        <p:spPr/>
        <p:txBody>
          <a:bodyPr/>
          <a:lstStyle/>
          <a:p>
            <a:fld id="{6C928E09-6801-4663-A80A-C843558B6A23}" type="datetimeFigureOut">
              <a:rPr lang="en-US" smtClean="0"/>
              <a:t>4/10/2024</a:t>
            </a:fld>
            <a:endParaRPr lang="en-US" dirty="0"/>
          </a:p>
        </p:txBody>
      </p:sp>
      <p:sp>
        <p:nvSpPr>
          <p:cNvPr id="5" name="Footer Placeholder 4">
            <a:extLst>
              <a:ext uri="{FF2B5EF4-FFF2-40B4-BE49-F238E27FC236}">
                <a16:creationId xmlns:a16="http://schemas.microsoft.com/office/drawing/2014/main" id="{EEADF58C-42C0-442E-8AA1-9D874020028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FCC9396-439F-41EF-8764-9CDC1AF235B7}"/>
              </a:ext>
            </a:extLst>
          </p:cNvPr>
          <p:cNvSpPr>
            <a:spLocks noGrp="1"/>
          </p:cNvSpPr>
          <p:nvPr>
            <p:ph type="sldNum" sz="quarter" idx="12"/>
          </p:nvPr>
        </p:nvSpPr>
        <p:spPr/>
        <p:txBody>
          <a:bodyPr/>
          <a:lstStyle/>
          <a:p>
            <a:fld id="{01A103D2-19E0-4FB5-A3AD-4425627BD546}" type="slidenum">
              <a:rPr lang="en-US" smtClean="0"/>
              <a:t>‹#›</a:t>
            </a:fld>
            <a:endParaRPr lang="en-US" dirty="0"/>
          </a:p>
        </p:txBody>
      </p:sp>
    </p:spTree>
    <p:extLst>
      <p:ext uri="{BB962C8B-B14F-4D97-AF65-F5344CB8AC3E}">
        <p14:creationId xmlns:p14="http://schemas.microsoft.com/office/powerpoint/2010/main" val="21033345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71B3BB-A130-48EE-9212-42D7F9E73413}"/>
              </a:ext>
            </a:extLst>
          </p:cNvPr>
          <p:cNvSpPr>
            <a:spLocks noGrp="1"/>
          </p:cNvSpPr>
          <p:nvPr>
            <p:ph type="title"/>
          </p:nvPr>
        </p:nvSpPr>
        <p:spPr>
          <a:xfrm>
            <a:off x="498070" y="-599224"/>
            <a:ext cx="10058400" cy="1450757"/>
          </a:xfrm>
        </p:spPr>
        <p:txBody>
          <a:bodyPr/>
          <a:lstStyle/>
          <a:p>
            <a:r>
              <a:rPr lang="en-US"/>
              <a:t>Click to edit Master title style</a:t>
            </a:r>
          </a:p>
        </p:txBody>
      </p:sp>
      <p:sp>
        <p:nvSpPr>
          <p:cNvPr id="3" name="Date Placeholder 2">
            <a:extLst>
              <a:ext uri="{FF2B5EF4-FFF2-40B4-BE49-F238E27FC236}">
                <a16:creationId xmlns:a16="http://schemas.microsoft.com/office/drawing/2014/main" id="{5FCD2BD8-8374-4C28-A7D0-A9CD4470CA9E}"/>
              </a:ext>
            </a:extLst>
          </p:cNvPr>
          <p:cNvSpPr>
            <a:spLocks noGrp="1"/>
          </p:cNvSpPr>
          <p:nvPr>
            <p:ph type="dt" sz="half" idx="10"/>
          </p:nvPr>
        </p:nvSpPr>
        <p:spPr/>
        <p:txBody>
          <a:bodyPr/>
          <a:lstStyle/>
          <a:p>
            <a:fld id="{FB9F68D3-9F03-42B8-A592-55A9CA7B9126}" type="datetime1">
              <a:rPr lang="en-US" smtClean="0"/>
              <a:t>4/10/2024</a:t>
            </a:fld>
            <a:endParaRPr lang="en-US" dirty="0"/>
          </a:p>
        </p:txBody>
      </p:sp>
      <p:sp>
        <p:nvSpPr>
          <p:cNvPr id="4" name="Footer Placeholder 3">
            <a:extLst>
              <a:ext uri="{FF2B5EF4-FFF2-40B4-BE49-F238E27FC236}">
                <a16:creationId xmlns:a16="http://schemas.microsoft.com/office/drawing/2014/main" id="{76411C75-EEF6-4D79-8CAE-02F1B7034E82}"/>
              </a:ext>
            </a:extLst>
          </p:cNvPr>
          <p:cNvSpPr>
            <a:spLocks noGrp="1"/>
          </p:cNvSpPr>
          <p:nvPr>
            <p:ph type="ftr" sz="quarter" idx="11"/>
          </p:nvPr>
        </p:nvSpPr>
        <p:spPr/>
        <p:txBody>
          <a:bodyPr/>
          <a:lstStyle/>
          <a:p>
            <a:r>
              <a:rPr lang="en-US"/>
              <a:t>PRE-DECISIONAL - PROPRIETARY</a:t>
            </a:r>
            <a:endParaRPr lang="en-US" dirty="0"/>
          </a:p>
        </p:txBody>
      </p:sp>
      <p:sp>
        <p:nvSpPr>
          <p:cNvPr id="5" name="Slide Number Placeholder 4">
            <a:extLst>
              <a:ext uri="{FF2B5EF4-FFF2-40B4-BE49-F238E27FC236}">
                <a16:creationId xmlns:a16="http://schemas.microsoft.com/office/drawing/2014/main" id="{C679B033-40A3-4E6A-8B24-8BD8D5FFE3AD}"/>
              </a:ext>
            </a:extLst>
          </p:cNvPr>
          <p:cNvSpPr>
            <a:spLocks noGrp="1"/>
          </p:cNvSpPr>
          <p:nvPr>
            <p:ph type="sldNum" sz="quarter" idx="12"/>
          </p:nvPr>
        </p:nvSpPr>
        <p:spPr/>
        <p:txBody>
          <a:bodyPr/>
          <a:lstStyle/>
          <a:p>
            <a:fld id="{50170C49-B509-4298-9BC1-AE316BE153FB}" type="slidenum">
              <a:rPr lang="en-US" smtClean="0"/>
              <a:t>‹#›</a:t>
            </a:fld>
            <a:endParaRPr lang="en-US" dirty="0"/>
          </a:p>
        </p:txBody>
      </p:sp>
      <p:sp>
        <p:nvSpPr>
          <p:cNvPr id="6" name="Rectangle 5">
            <a:extLst>
              <a:ext uri="{FF2B5EF4-FFF2-40B4-BE49-F238E27FC236}">
                <a16:creationId xmlns:a16="http://schemas.microsoft.com/office/drawing/2014/main" id="{2B231FB8-98F9-4802-B5A8-5996083B58D4}"/>
              </a:ext>
            </a:extLst>
          </p:cNvPr>
          <p:cNvSpPr/>
          <p:nvPr userDrawn="1"/>
        </p:nvSpPr>
        <p:spPr>
          <a:xfrm>
            <a:off x="971550" y="1385888"/>
            <a:ext cx="10387013" cy="61436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hcSlideMaster.Custom LayoutHeader">
            <a:extLst>
              <a:ext uri="{FF2B5EF4-FFF2-40B4-BE49-F238E27FC236}">
                <a16:creationId xmlns:a16="http://schemas.microsoft.com/office/drawing/2014/main" id="{46D49F0B-DD3A-2FA6-4234-43A1289BCFB8}"/>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18092377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a:xfrm>
            <a:off x="4165600" y="6356353"/>
            <a:ext cx="3860800" cy="365125"/>
          </a:xfrm>
          <a:prstGeom prst="rect">
            <a:avLst/>
          </a:prstGeom>
        </p:spPr>
        <p:txBody>
          <a:bodyPr/>
          <a:lstStyle/>
          <a:p>
            <a:endParaRPr lang="en-US"/>
          </a:p>
        </p:txBody>
      </p:sp>
      <p:sp>
        <p:nvSpPr>
          <p:cNvPr id="7" name="Slide Number Placeholder 8"/>
          <p:cNvSpPr>
            <a:spLocks noGrp="1"/>
          </p:cNvSpPr>
          <p:nvPr>
            <p:ph type="sldNum" sz="quarter" idx="12"/>
          </p:nvPr>
        </p:nvSpPr>
        <p:spPr>
          <a:xfrm>
            <a:off x="609600" y="6356353"/>
            <a:ext cx="2844800" cy="365125"/>
          </a:xfrm>
          <a:prstGeom prst="rect">
            <a:avLst/>
          </a:prstGeom>
        </p:spPr>
        <p:txBody>
          <a:bodyPr/>
          <a:lstStyle/>
          <a:p>
            <a:fld id="{C62359DC-E46A-774F-BBAC-E3E67368D912}" type="slidenum">
              <a:rPr lang="en-US" smtClean="0"/>
              <a:t>‹#›</a:t>
            </a:fld>
            <a:endParaRPr lang="en-US" dirty="0"/>
          </a:p>
        </p:txBody>
      </p:sp>
      <p:sp>
        <p:nvSpPr>
          <p:cNvPr id="3" name="hcSlideMaster.Title OnlyHeader">
            <a:extLst>
              <a:ext uri="{FF2B5EF4-FFF2-40B4-BE49-F238E27FC236}">
                <a16:creationId xmlns:a16="http://schemas.microsoft.com/office/drawing/2014/main" id="{EB41E5CD-DEC1-A7DC-E8BF-B5F0413B6148}"/>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36170698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0170C49-B509-4298-9BC1-AE316BE153FB}" type="slidenum">
              <a:rPr lang="en-US" smtClean="0"/>
              <a:t>‹#›</a:t>
            </a:fld>
            <a:endParaRPr lang="en-US" dirty="0"/>
          </a:p>
        </p:txBody>
      </p:sp>
      <p:sp>
        <p:nvSpPr>
          <p:cNvPr id="7" name="hcSlideMaster.Title and ContentHeader">
            <a:extLst>
              <a:ext uri="{FF2B5EF4-FFF2-40B4-BE49-F238E27FC236}">
                <a16:creationId xmlns:a16="http://schemas.microsoft.com/office/drawing/2014/main" id="{23A612D4-8FB0-80A1-57D3-184678A21D04}"/>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20965477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50170C49-B509-4298-9BC1-AE316BE153FB}" type="slidenum">
              <a:rPr lang="en-US" smtClean="0"/>
              <a:t>‹#›</a:t>
            </a:fld>
            <a:endParaRPr lang="en-US" dirty="0"/>
          </a:p>
        </p:txBody>
      </p:sp>
      <p:sp>
        <p:nvSpPr>
          <p:cNvPr id="2" name="hcSlideMaster19.BlankHeader">
            <a:extLst>
              <a:ext uri="{FF2B5EF4-FFF2-40B4-BE49-F238E27FC236}">
                <a16:creationId xmlns:a16="http://schemas.microsoft.com/office/drawing/2014/main" id="{A3E9FD01-F1B7-3C26-37EB-1DB3346A1099}"/>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13284212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170C49-B509-4298-9BC1-AE316BE153FB}"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0" name="hcSlideMaster19.Title SlideHeader">
            <a:extLst>
              <a:ext uri="{FF2B5EF4-FFF2-40B4-BE49-F238E27FC236}">
                <a16:creationId xmlns:a16="http://schemas.microsoft.com/office/drawing/2014/main" id="{CB138737-89AC-0271-5034-D58B4FF733F1}"/>
              </a:ext>
            </a:extLst>
          </p:cNvPr>
          <p:cNvSpPr txBox="1"/>
          <p:nvPr userDrawn="1"/>
        </p:nvSpPr>
        <p:spPr>
          <a:xfrm>
            <a:off x="0" y="0"/>
            <a:ext cx="12192000" cy="369332"/>
          </a:xfrm>
          <a:prstGeom prst="rect">
            <a:avLst/>
          </a:prstGeom>
          <a:noFill/>
        </p:spPr>
        <p:txBody>
          <a:bodyPr vert="horz" rtlCol="0">
            <a:spAutoFit/>
          </a:bodyPr>
          <a:lstStyle/>
          <a:p>
            <a:endParaRPr lang="en-US"/>
          </a:p>
        </p:txBody>
      </p:sp>
      <p:sp>
        <p:nvSpPr>
          <p:cNvPr id="11" name="hcTitle SlideHeader">
            <a:extLst>
              <a:ext uri="{FF2B5EF4-FFF2-40B4-BE49-F238E27FC236}">
                <a16:creationId xmlns:a16="http://schemas.microsoft.com/office/drawing/2014/main" id="{BF7DDAFD-48ED-8F78-9C17-A4402601275C}"/>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36597835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170C49-B509-4298-9BC1-AE316BE153FB}" type="slidenum">
              <a:rPr lang="en-US" smtClean="0"/>
              <a:t>‹#›</a:t>
            </a:fld>
            <a:endParaRPr lang="en-US"/>
          </a:p>
        </p:txBody>
      </p:sp>
      <p:sp>
        <p:nvSpPr>
          <p:cNvPr id="7" name="hcSlideMaster19.Title and ContentHeader">
            <a:extLst>
              <a:ext uri="{FF2B5EF4-FFF2-40B4-BE49-F238E27FC236}">
                <a16:creationId xmlns:a16="http://schemas.microsoft.com/office/drawing/2014/main" id="{7E42A10D-3DBC-F64B-A5F4-18D4C472CDBA}"/>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1067278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slideLayout" Target="../slideLayouts/slideLayout20.xml"/><Relationship Id="rId18" Type="http://schemas.openxmlformats.org/officeDocument/2006/relationships/theme" Target="../theme/theme2.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slideLayout" Target="../slideLayouts/slideLayout19.xml"/><Relationship Id="rId17" Type="http://schemas.openxmlformats.org/officeDocument/2006/relationships/slideLayout" Target="../slideLayouts/slideLayout24.xml"/><Relationship Id="rId2" Type="http://schemas.openxmlformats.org/officeDocument/2006/relationships/slideLayout" Target="../slideLayouts/slideLayout9.xml"/><Relationship Id="rId16" Type="http://schemas.openxmlformats.org/officeDocument/2006/relationships/slideLayout" Target="../slideLayouts/slideLayout23.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5" Type="http://schemas.openxmlformats.org/officeDocument/2006/relationships/slideLayout" Target="../slideLayouts/slideLayout2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 Id="rId14"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image" Target="../media/image4.jpeg"/><Relationship Id="rId5" Type="http://schemas.openxmlformats.org/officeDocument/2006/relationships/slideLayout" Target="../slideLayouts/slideLayout29.xml"/><Relationship Id="rId10" Type="http://schemas.openxmlformats.org/officeDocument/2006/relationships/theme" Target="../theme/theme3.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36.xml"/><Relationship Id="rId7"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5" Type="http://schemas.openxmlformats.org/officeDocument/2006/relationships/slideLayout" Target="../slideLayouts/slideLayout38.xml"/><Relationship Id="rId4"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FB9F68D3-9F03-42B8-A592-55A9CA7B9126}" type="datetime1">
              <a:rPr lang="en-US" smtClean="0"/>
              <a:t>4/10/2024</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r>
              <a:rPr lang="en-US"/>
              <a:t>PRE-DECISIONAL - PROPRIETARY</a:t>
            </a:r>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50170C49-B509-4298-9BC1-AE316BE153FB}" type="slidenum">
              <a:rPr lang="en-US" smtClean="0"/>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42520085"/>
      </p:ext>
    </p:extLst>
  </p:cSld>
  <p:clrMap bg1="lt1" tx1="dk1" bg2="lt2" tx2="dk2" accent1="accent1" accent2="accent2" accent3="accent3" accent4="accent4" accent5="accent5" accent6="accent6" hlink="hlink" folHlink="folHlink"/>
  <p:sldLayoutIdLst>
    <p:sldLayoutId id="2147483661" r:id="rId1"/>
    <p:sldLayoutId id="2147483666" r:id="rId2"/>
    <p:sldLayoutId id="2147483662" r:id="rId3"/>
    <p:sldLayoutId id="2147483663" r:id="rId4"/>
    <p:sldLayoutId id="2147483664" r:id="rId5"/>
    <p:sldLayoutId id="2147483665" r:id="rId6"/>
    <p:sldLayoutId id="2147483692" r:id="rId7"/>
  </p:sldLayoutIdLst>
  <p:hf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50170C49-B509-4298-9BC1-AE316BE153FB}"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13612345"/>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 id="2147483688" r:id="rId14"/>
    <p:sldLayoutId id="2147483689" r:id="rId15"/>
    <p:sldLayoutId id="2147483690" r:id="rId16"/>
    <p:sldLayoutId id="2147483691" r:id="rId17"/>
  </p:sldLayoutIdLst>
  <p:hf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52378D9C-37F0-46AC-BBEB-70C13F4DA03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471510-9BC3-4BD6-8F22-423414F902B4}" type="datetimeFigureOut">
              <a:rPr lang="en-US" smtClean="0"/>
              <a:t>4/10/2024</a:t>
            </a:fld>
            <a:endParaRPr lang="en-US"/>
          </a:p>
        </p:txBody>
      </p:sp>
      <p:sp>
        <p:nvSpPr>
          <p:cNvPr id="5" name="Footer Placeholder 4">
            <a:extLst>
              <a:ext uri="{FF2B5EF4-FFF2-40B4-BE49-F238E27FC236}">
                <a16:creationId xmlns:a16="http://schemas.microsoft.com/office/drawing/2014/main" id="{D6E0E6ED-F77E-4EC6-B1D5-863BC451AFF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4AC42A8-8F5D-4F32-A25B-47C1C394919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661842-319C-4669-B9B1-FF493F84782D}" type="slidenum">
              <a:rPr lang="en-US" smtClean="0"/>
              <a:t>‹#›</a:t>
            </a:fld>
            <a:endParaRPr lang="en-US"/>
          </a:p>
        </p:txBody>
      </p:sp>
      <p:pic>
        <p:nvPicPr>
          <p:cNvPr id="9" name="Picture 8">
            <a:extLst>
              <a:ext uri="{FF2B5EF4-FFF2-40B4-BE49-F238E27FC236}">
                <a16:creationId xmlns:a16="http://schemas.microsoft.com/office/drawing/2014/main" id="{284B1FC3-77EF-48E6-B226-459839B5AA28}"/>
              </a:ext>
            </a:extLst>
          </p:cNvPr>
          <p:cNvPicPr>
            <a:picLocks noChangeAspect="1"/>
          </p:cNvPicPr>
          <p:nvPr userDrawn="1"/>
        </p:nvPicPr>
        <p:blipFill rotWithShape="1">
          <a:blip r:embed="rId11">
            <a:extLst>
              <a:ext uri="{28A0092B-C50C-407E-A947-70E740481C1C}">
                <a14:useLocalDpi xmlns:a14="http://schemas.microsoft.com/office/drawing/2010/main" val="0"/>
              </a:ext>
            </a:extLst>
          </a:blip>
          <a:srcRect t="4520" b="50000"/>
          <a:stretch/>
        </p:blipFill>
        <p:spPr>
          <a:xfrm>
            <a:off x="0" y="4772179"/>
            <a:ext cx="12192000" cy="2085821"/>
          </a:xfrm>
          <a:prstGeom prst="rect">
            <a:avLst/>
          </a:prstGeom>
        </p:spPr>
      </p:pic>
      <p:sp>
        <p:nvSpPr>
          <p:cNvPr id="11" name="Rectangle 10">
            <a:extLst>
              <a:ext uri="{FF2B5EF4-FFF2-40B4-BE49-F238E27FC236}">
                <a16:creationId xmlns:a16="http://schemas.microsoft.com/office/drawing/2014/main" id="{67AC2DCC-656E-4402-92D9-F0386B375E54}"/>
              </a:ext>
            </a:extLst>
          </p:cNvPr>
          <p:cNvSpPr/>
          <p:nvPr userDrawn="1"/>
        </p:nvSpPr>
        <p:spPr>
          <a:xfrm flipH="1">
            <a:off x="0" y="3334880"/>
            <a:ext cx="12192000" cy="3259163"/>
          </a:xfrm>
          <a:custGeom>
            <a:avLst/>
            <a:gdLst>
              <a:gd name="connsiteX0" fmla="*/ 0 w 12192000"/>
              <a:gd name="connsiteY0" fmla="*/ 0 h 2286000"/>
              <a:gd name="connsiteX1" fmla="*/ 12192000 w 12192000"/>
              <a:gd name="connsiteY1" fmla="*/ 0 h 2286000"/>
              <a:gd name="connsiteX2" fmla="*/ 12192000 w 12192000"/>
              <a:gd name="connsiteY2" fmla="*/ 2286000 h 2286000"/>
              <a:gd name="connsiteX3" fmla="*/ 0 w 12192000"/>
              <a:gd name="connsiteY3" fmla="*/ 2286000 h 2286000"/>
              <a:gd name="connsiteX4" fmla="*/ 0 w 12192000"/>
              <a:gd name="connsiteY4" fmla="*/ 0 h 2286000"/>
              <a:gd name="connsiteX0" fmla="*/ 0 w 12192000"/>
              <a:gd name="connsiteY0" fmla="*/ 0 h 3259163"/>
              <a:gd name="connsiteX1" fmla="*/ 12192000 w 12192000"/>
              <a:gd name="connsiteY1" fmla="*/ 0 h 3259163"/>
              <a:gd name="connsiteX2" fmla="*/ 12192000 w 12192000"/>
              <a:gd name="connsiteY2" fmla="*/ 2286000 h 3259163"/>
              <a:gd name="connsiteX3" fmla="*/ 0 w 12192000"/>
              <a:gd name="connsiteY3" fmla="*/ 2286000 h 3259163"/>
              <a:gd name="connsiteX4" fmla="*/ 0 w 12192000"/>
              <a:gd name="connsiteY4" fmla="*/ 0 h 32591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3259163">
                <a:moveTo>
                  <a:pt x="0" y="0"/>
                </a:moveTo>
                <a:lnTo>
                  <a:pt x="12192000" y="0"/>
                </a:lnTo>
                <a:lnTo>
                  <a:pt x="12192000" y="2286000"/>
                </a:lnTo>
                <a:cubicBezTo>
                  <a:pt x="8128000" y="2286000"/>
                  <a:pt x="4587927" y="4475617"/>
                  <a:pt x="0" y="2286000"/>
                </a:cubicBez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D355F863-B2AB-48AA-AB1A-EF31D7B9DC9A}"/>
              </a:ext>
            </a:extLst>
          </p:cNvPr>
          <p:cNvSpPr/>
          <p:nvPr userDrawn="1"/>
        </p:nvSpPr>
        <p:spPr>
          <a:xfrm flipH="1">
            <a:off x="427" y="5668329"/>
            <a:ext cx="12196516" cy="851745"/>
          </a:xfrm>
          <a:custGeom>
            <a:avLst/>
            <a:gdLst>
              <a:gd name="connsiteX0" fmla="*/ 0 w 12192000"/>
              <a:gd name="connsiteY0" fmla="*/ 0 h 252078"/>
              <a:gd name="connsiteX1" fmla="*/ 12192000 w 12192000"/>
              <a:gd name="connsiteY1" fmla="*/ 0 h 252078"/>
              <a:gd name="connsiteX2" fmla="*/ 12192000 w 12192000"/>
              <a:gd name="connsiteY2" fmla="*/ 252078 h 252078"/>
              <a:gd name="connsiteX3" fmla="*/ 0 w 12192000"/>
              <a:gd name="connsiteY3" fmla="*/ 252078 h 252078"/>
              <a:gd name="connsiteX4" fmla="*/ 0 w 12192000"/>
              <a:gd name="connsiteY4" fmla="*/ 0 h 252078"/>
              <a:gd name="connsiteX0" fmla="*/ 0 w 12192000"/>
              <a:gd name="connsiteY0" fmla="*/ 0 h 959433"/>
              <a:gd name="connsiteX1" fmla="*/ 12192000 w 12192000"/>
              <a:gd name="connsiteY1" fmla="*/ 0 h 959433"/>
              <a:gd name="connsiteX2" fmla="*/ 12192000 w 12192000"/>
              <a:gd name="connsiteY2" fmla="*/ 252078 h 959433"/>
              <a:gd name="connsiteX3" fmla="*/ 0 w 12192000"/>
              <a:gd name="connsiteY3" fmla="*/ 252078 h 959433"/>
              <a:gd name="connsiteX4" fmla="*/ 0 w 12192000"/>
              <a:gd name="connsiteY4" fmla="*/ 0 h 959433"/>
              <a:gd name="connsiteX0" fmla="*/ 0 w 12192000"/>
              <a:gd name="connsiteY0" fmla="*/ 0 h 959433"/>
              <a:gd name="connsiteX1" fmla="*/ 12192000 w 12192000"/>
              <a:gd name="connsiteY1" fmla="*/ 0 h 959433"/>
              <a:gd name="connsiteX2" fmla="*/ 12192000 w 12192000"/>
              <a:gd name="connsiteY2" fmla="*/ 252078 h 959433"/>
              <a:gd name="connsiteX3" fmla="*/ 0 w 12192000"/>
              <a:gd name="connsiteY3" fmla="*/ 252078 h 959433"/>
              <a:gd name="connsiteX4" fmla="*/ 0 w 12192000"/>
              <a:gd name="connsiteY4" fmla="*/ 0 h 959433"/>
              <a:gd name="connsiteX0" fmla="*/ 0 w 12196943"/>
              <a:gd name="connsiteY0" fmla="*/ 0 h 959433"/>
              <a:gd name="connsiteX1" fmla="*/ 12196943 w 12196943"/>
              <a:gd name="connsiteY1" fmla="*/ 128510 h 959433"/>
              <a:gd name="connsiteX2" fmla="*/ 12192000 w 12196943"/>
              <a:gd name="connsiteY2" fmla="*/ 252078 h 959433"/>
              <a:gd name="connsiteX3" fmla="*/ 0 w 12196943"/>
              <a:gd name="connsiteY3" fmla="*/ 252078 h 959433"/>
              <a:gd name="connsiteX4" fmla="*/ 0 w 12196943"/>
              <a:gd name="connsiteY4" fmla="*/ 0 h 959433"/>
              <a:gd name="connsiteX0" fmla="*/ 0 w 12196943"/>
              <a:gd name="connsiteY0" fmla="*/ 0 h 959433"/>
              <a:gd name="connsiteX1" fmla="*/ 12196943 w 12196943"/>
              <a:gd name="connsiteY1" fmla="*/ 128510 h 959433"/>
              <a:gd name="connsiteX2" fmla="*/ 12192000 w 12196943"/>
              <a:gd name="connsiteY2" fmla="*/ 252078 h 959433"/>
              <a:gd name="connsiteX3" fmla="*/ 0 w 12196943"/>
              <a:gd name="connsiteY3" fmla="*/ 252078 h 959433"/>
              <a:gd name="connsiteX4" fmla="*/ 0 w 12196943"/>
              <a:gd name="connsiteY4" fmla="*/ 0 h 959433"/>
              <a:gd name="connsiteX0" fmla="*/ 0 w 12196943"/>
              <a:gd name="connsiteY0" fmla="*/ 0 h 1059871"/>
              <a:gd name="connsiteX1" fmla="*/ 12196943 w 12196943"/>
              <a:gd name="connsiteY1" fmla="*/ 128510 h 1059871"/>
              <a:gd name="connsiteX2" fmla="*/ 12192000 w 12196943"/>
              <a:gd name="connsiteY2" fmla="*/ 252078 h 1059871"/>
              <a:gd name="connsiteX3" fmla="*/ 4943 w 12196943"/>
              <a:gd name="connsiteY3" fmla="*/ 385531 h 1059871"/>
              <a:gd name="connsiteX4" fmla="*/ 0 w 12196943"/>
              <a:gd name="connsiteY4" fmla="*/ 0 h 1059871"/>
              <a:gd name="connsiteX0" fmla="*/ 0 w 12196943"/>
              <a:gd name="connsiteY0" fmla="*/ 105402 h 942851"/>
              <a:gd name="connsiteX1" fmla="*/ 12196943 w 12196943"/>
              <a:gd name="connsiteY1" fmla="*/ 11490 h 942851"/>
              <a:gd name="connsiteX2" fmla="*/ 12192000 w 12196943"/>
              <a:gd name="connsiteY2" fmla="*/ 135058 h 942851"/>
              <a:gd name="connsiteX3" fmla="*/ 4943 w 12196943"/>
              <a:gd name="connsiteY3" fmla="*/ 268511 h 942851"/>
              <a:gd name="connsiteX4" fmla="*/ 0 w 12196943"/>
              <a:gd name="connsiteY4" fmla="*/ 105402 h 942851"/>
              <a:gd name="connsiteX0" fmla="*/ 0 w 12196943"/>
              <a:gd name="connsiteY0" fmla="*/ 107852 h 945301"/>
              <a:gd name="connsiteX1" fmla="*/ 12196943 w 12196943"/>
              <a:gd name="connsiteY1" fmla="*/ 13940 h 945301"/>
              <a:gd name="connsiteX2" fmla="*/ 12192000 w 12196943"/>
              <a:gd name="connsiteY2" fmla="*/ 137508 h 945301"/>
              <a:gd name="connsiteX3" fmla="*/ 4943 w 12196943"/>
              <a:gd name="connsiteY3" fmla="*/ 270961 h 945301"/>
              <a:gd name="connsiteX4" fmla="*/ 0 w 12196943"/>
              <a:gd name="connsiteY4" fmla="*/ 107852 h 945301"/>
              <a:gd name="connsiteX0" fmla="*/ 0 w 12214784"/>
              <a:gd name="connsiteY0" fmla="*/ 209720 h 944578"/>
              <a:gd name="connsiteX1" fmla="*/ 12214784 w 12214784"/>
              <a:gd name="connsiteY1" fmla="*/ 13217 h 944578"/>
              <a:gd name="connsiteX2" fmla="*/ 12209841 w 12214784"/>
              <a:gd name="connsiteY2" fmla="*/ 136785 h 944578"/>
              <a:gd name="connsiteX3" fmla="*/ 22784 w 12214784"/>
              <a:gd name="connsiteY3" fmla="*/ 270238 h 944578"/>
              <a:gd name="connsiteX4" fmla="*/ 0 w 12214784"/>
              <a:gd name="connsiteY4" fmla="*/ 209720 h 944578"/>
              <a:gd name="connsiteX0" fmla="*/ 0 w 12214784"/>
              <a:gd name="connsiteY0" fmla="*/ 196503 h 931361"/>
              <a:gd name="connsiteX1" fmla="*/ 12214784 w 12214784"/>
              <a:gd name="connsiteY1" fmla="*/ 0 h 931361"/>
              <a:gd name="connsiteX2" fmla="*/ 12209841 w 12214784"/>
              <a:gd name="connsiteY2" fmla="*/ 123568 h 931361"/>
              <a:gd name="connsiteX3" fmla="*/ 22784 w 12214784"/>
              <a:gd name="connsiteY3" fmla="*/ 257021 h 931361"/>
              <a:gd name="connsiteX4" fmla="*/ 0 w 12214784"/>
              <a:gd name="connsiteY4" fmla="*/ 196503 h 931361"/>
              <a:gd name="connsiteX0" fmla="*/ 0 w 12214784"/>
              <a:gd name="connsiteY0" fmla="*/ 196503 h 931361"/>
              <a:gd name="connsiteX1" fmla="*/ 12214784 w 12214784"/>
              <a:gd name="connsiteY1" fmla="*/ 0 h 931361"/>
              <a:gd name="connsiteX2" fmla="*/ 12209841 w 12214784"/>
              <a:gd name="connsiteY2" fmla="*/ 123568 h 931361"/>
              <a:gd name="connsiteX3" fmla="*/ 22784 w 12214784"/>
              <a:gd name="connsiteY3" fmla="*/ 257021 h 931361"/>
              <a:gd name="connsiteX4" fmla="*/ 0 w 12214784"/>
              <a:gd name="connsiteY4" fmla="*/ 196503 h 931361"/>
              <a:gd name="connsiteX0" fmla="*/ 0 w 12214784"/>
              <a:gd name="connsiteY0" fmla="*/ 196503 h 931361"/>
              <a:gd name="connsiteX1" fmla="*/ 12214784 w 12214784"/>
              <a:gd name="connsiteY1" fmla="*/ 0 h 931361"/>
              <a:gd name="connsiteX2" fmla="*/ 12209841 w 12214784"/>
              <a:gd name="connsiteY2" fmla="*/ 123568 h 931361"/>
              <a:gd name="connsiteX3" fmla="*/ 22784 w 12214784"/>
              <a:gd name="connsiteY3" fmla="*/ 257021 h 931361"/>
              <a:gd name="connsiteX4" fmla="*/ 0 w 12214784"/>
              <a:gd name="connsiteY4" fmla="*/ 196503 h 931361"/>
              <a:gd name="connsiteX0" fmla="*/ 13018 w 12192118"/>
              <a:gd name="connsiteY0" fmla="*/ 169740 h 931361"/>
              <a:gd name="connsiteX1" fmla="*/ 12192118 w 12192118"/>
              <a:gd name="connsiteY1" fmla="*/ 0 h 931361"/>
              <a:gd name="connsiteX2" fmla="*/ 12187175 w 12192118"/>
              <a:gd name="connsiteY2" fmla="*/ 123568 h 931361"/>
              <a:gd name="connsiteX3" fmla="*/ 118 w 12192118"/>
              <a:gd name="connsiteY3" fmla="*/ 257021 h 931361"/>
              <a:gd name="connsiteX4" fmla="*/ 13018 w 12192118"/>
              <a:gd name="connsiteY4" fmla="*/ 169740 h 931361"/>
              <a:gd name="connsiteX0" fmla="*/ 0 w 12196942"/>
              <a:gd name="connsiteY0" fmla="*/ 183122 h 931361"/>
              <a:gd name="connsiteX1" fmla="*/ 12196942 w 12196942"/>
              <a:gd name="connsiteY1" fmla="*/ 0 h 931361"/>
              <a:gd name="connsiteX2" fmla="*/ 12191999 w 12196942"/>
              <a:gd name="connsiteY2" fmla="*/ 123568 h 931361"/>
              <a:gd name="connsiteX3" fmla="*/ 4942 w 12196942"/>
              <a:gd name="connsiteY3" fmla="*/ 257021 h 931361"/>
              <a:gd name="connsiteX4" fmla="*/ 0 w 12196942"/>
              <a:gd name="connsiteY4" fmla="*/ 183122 h 931361"/>
              <a:gd name="connsiteX0" fmla="*/ 0 w 12201402"/>
              <a:gd name="connsiteY0" fmla="*/ 102833 h 931361"/>
              <a:gd name="connsiteX1" fmla="*/ 12201402 w 12201402"/>
              <a:gd name="connsiteY1" fmla="*/ 0 h 931361"/>
              <a:gd name="connsiteX2" fmla="*/ 12196459 w 12201402"/>
              <a:gd name="connsiteY2" fmla="*/ 123568 h 931361"/>
              <a:gd name="connsiteX3" fmla="*/ 9402 w 12201402"/>
              <a:gd name="connsiteY3" fmla="*/ 257021 h 931361"/>
              <a:gd name="connsiteX4" fmla="*/ 0 w 12201402"/>
              <a:gd name="connsiteY4" fmla="*/ 102833 h 931361"/>
              <a:gd name="connsiteX0" fmla="*/ 57 w 12201459"/>
              <a:gd name="connsiteY0" fmla="*/ 102833 h 945017"/>
              <a:gd name="connsiteX1" fmla="*/ 12201459 w 12201459"/>
              <a:gd name="connsiteY1" fmla="*/ 0 h 945017"/>
              <a:gd name="connsiteX2" fmla="*/ 12196516 w 12201459"/>
              <a:gd name="connsiteY2" fmla="*/ 123568 h 945017"/>
              <a:gd name="connsiteX3" fmla="*/ 538 w 12201459"/>
              <a:gd name="connsiteY3" fmla="*/ 274863 h 945017"/>
              <a:gd name="connsiteX4" fmla="*/ 57 w 12201459"/>
              <a:gd name="connsiteY4" fmla="*/ 102833 h 945017"/>
              <a:gd name="connsiteX0" fmla="*/ 57 w 12201459"/>
              <a:gd name="connsiteY0" fmla="*/ 102833 h 875840"/>
              <a:gd name="connsiteX1" fmla="*/ 12201459 w 12201459"/>
              <a:gd name="connsiteY1" fmla="*/ 0 h 875840"/>
              <a:gd name="connsiteX2" fmla="*/ 12196516 w 12201459"/>
              <a:gd name="connsiteY2" fmla="*/ 123568 h 875840"/>
              <a:gd name="connsiteX3" fmla="*/ 538 w 12201459"/>
              <a:gd name="connsiteY3" fmla="*/ 274863 h 875840"/>
              <a:gd name="connsiteX4" fmla="*/ 57 w 12201459"/>
              <a:gd name="connsiteY4" fmla="*/ 102833 h 875840"/>
              <a:gd name="connsiteX0" fmla="*/ 57 w 12201459"/>
              <a:gd name="connsiteY0" fmla="*/ 102833 h 931179"/>
              <a:gd name="connsiteX1" fmla="*/ 12201459 w 12201459"/>
              <a:gd name="connsiteY1" fmla="*/ 0 h 931179"/>
              <a:gd name="connsiteX2" fmla="*/ 12196516 w 12201459"/>
              <a:gd name="connsiteY2" fmla="*/ 123568 h 931179"/>
              <a:gd name="connsiteX3" fmla="*/ 538 w 12201459"/>
              <a:gd name="connsiteY3" fmla="*/ 274863 h 931179"/>
              <a:gd name="connsiteX4" fmla="*/ 57 w 12201459"/>
              <a:gd name="connsiteY4" fmla="*/ 102833 h 931179"/>
              <a:gd name="connsiteX0" fmla="*/ 57 w 12201459"/>
              <a:gd name="connsiteY0" fmla="*/ 102833 h 836330"/>
              <a:gd name="connsiteX1" fmla="*/ 12201459 w 12201459"/>
              <a:gd name="connsiteY1" fmla="*/ 0 h 836330"/>
              <a:gd name="connsiteX2" fmla="*/ 12196516 w 12201459"/>
              <a:gd name="connsiteY2" fmla="*/ 123568 h 836330"/>
              <a:gd name="connsiteX3" fmla="*/ 538 w 12201459"/>
              <a:gd name="connsiteY3" fmla="*/ 274863 h 836330"/>
              <a:gd name="connsiteX4" fmla="*/ 57 w 12201459"/>
              <a:gd name="connsiteY4" fmla="*/ 102833 h 836330"/>
              <a:gd name="connsiteX0" fmla="*/ 57 w 12201459"/>
              <a:gd name="connsiteY0" fmla="*/ 102833 h 864958"/>
              <a:gd name="connsiteX1" fmla="*/ 12201459 w 12201459"/>
              <a:gd name="connsiteY1" fmla="*/ 0 h 864958"/>
              <a:gd name="connsiteX2" fmla="*/ 12196516 w 12201459"/>
              <a:gd name="connsiteY2" fmla="*/ 123568 h 864958"/>
              <a:gd name="connsiteX3" fmla="*/ 538 w 12201459"/>
              <a:gd name="connsiteY3" fmla="*/ 274863 h 864958"/>
              <a:gd name="connsiteX4" fmla="*/ 57 w 12201459"/>
              <a:gd name="connsiteY4" fmla="*/ 102833 h 864958"/>
              <a:gd name="connsiteX0" fmla="*/ 57 w 12201459"/>
              <a:gd name="connsiteY0" fmla="*/ 102833 h 864958"/>
              <a:gd name="connsiteX1" fmla="*/ 12201459 w 12201459"/>
              <a:gd name="connsiteY1" fmla="*/ 0 h 864958"/>
              <a:gd name="connsiteX2" fmla="*/ 12196516 w 12201459"/>
              <a:gd name="connsiteY2" fmla="*/ 123568 h 864958"/>
              <a:gd name="connsiteX3" fmla="*/ 538 w 12201459"/>
              <a:gd name="connsiteY3" fmla="*/ 274863 h 864958"/>
              <a:gd name="connsiteX4" fmla="*/ 57 w 12201459"/>
              <a:gd name="connsiteY4" fmla="*/ 102833 h 864958"/>
              <a:gd name="connsiteX0" fmla="*/ 57 w 12201459"/>
              <a:gd name="connsiteY0" fmla="*/ 102833 h 850157"/>
              <a:gd name="connsiteX1" fmla="*/ 12201459 w 12201459"/>
              <a:gd name="connsiteY1" fmla="*/ 0 h 850157"/>
              <a:gd name="connsiteX2" fmla="*/ 12196516 w 12201459"/>
              <a:gd name="connsiteY2" fmla="*/ 123568 h 850157"/>
              <a:gd name="connsiteX3" fmla="*/ 538 w 12201459"/>
              <a:gd name="connsiteY3" fmla="*/ 274863 h 850157"/>
              <a:gd name="connsiteX4" fmla="*/ 57 w 12201459"/>
              <a:gd name="connsiteY4" fmla="*/ 102833 h 850157"/>
              <a:gd name="connsiteX0" fmla="*/ 57 w 12201459"/>
              <a:gd name="connsiteY0" fmla="*/ 102833 h 850157"/>
              <a:gd name="connsiteX1" fmla="*/ 12201459 w 12201459"/>
              <a:gd name="connsiteY1" fmla="*/ 0 h 850157"/>
              <a:gd name="connsiteX2" fmla="*/ 12196516 w 12201459"/>
              <a:gd name="connsiteY2" fmla="*/ 123568 h 850157"/>
              <a:gd name="connsiteX3" fmla="*/ 538 w 12201459"/>
              <a:gd name="connsiteY3" fmla="*/ 274863 h 850157"/>
              <a:gd name="connsiteX4" fmla="*/ 57 w 12201459"/>
              <a:gd name="connsiteY4" fmla="*/ 102833 h 850157"/>
              <a:gd name="connsiteX0" fmla="*/ 57 w 12201459"/>
              <a:gd name="connsiteY0" fmla="*/ 102833 h 850157"/>
              <a:gd name="connsiteX1" fmla="*/ 12201459 w 12201459"/>
              <a:gd name="connsiteY1" fmla="*/ 0 h 850157"/>
              <a:gd name="connsiteX2" fmla="*/ 12196516 w 12201459"/>
              <a:gd name="connsiteY2" fmla="*/ 123568 h 850157"/>
              <a:gd name="connsiteX3" fmla="*/ 538 w 12201459"/>
              <a:gd name="connsiteY3" fmla="*/ 274863 h 850157"/>
              <a:gd name="connsiteX4" fmla="*/ 57 w 12201459"/>
              <a:gd name="connsiteY4" fmla="*/ 102833 h 850157"/>
              <a:gd name="connsiteX0" fmla="*/ 57 w 12201459"/>
              <a:gd name="connsiteY0" fmla="*/ 102833 h 850157"/>
              <a:gd name="connsiteX1" fmla="*/ 12201459 w 12201459"/>
              <a:gd name="connsiteY1" fmla="*/ 0 h 850157"/>
              <a:gd name="connsiteX2" fmla="*/ 12196516 w 12201459"/>
              <a:gd name="connsiteY2" fmla="*/ 123568 h 850157"/>
              <a:gd name="connsiteX3" fmla="*/ 538 w 12201459"/>
              <a:gd name="connsiteY3" fmla="*/ 274863 h 850157"/>
              <a:gd name="connsiteX4" fmla="*/ 57 w 12201459"/>
              <a:gd name="connsiteY4" fmla="*/ 102833 h 850157"/>
              <a:gd name="connsiteX0" fmla="*/ 57 w 12201459"/>
              <a:gd name="connsiteY0" fmla="*/ 102833 h 850157"/>
              <a:gd name="connsiteX1" fmla="*/ 12201459 w 12201459"/>
              <a:gd name="connsiteY1" fmla="*/ 0 h 850157"/>
              <a:gd name="connsiteX2" fmla="*/ 12196516 w 12201459"/>
              <a:gd name="connsiteY2" fmla="*/ 123568 h 850157"/>
              <a:gd name="connsiteX3" fmla="*/ 538 w 12201459"/>
              <a:gd name="connsiteY3" fmla="*/ 274863 h 850157"/>
              <a:gd name="connsiteX4" fmla="*/ 57 w 12201459"/>
              <a:gd name="connsiteY4" fmla="*/ 102833 h 850157"/>
              <a:gd name="connsiteX0" fmla="*/ 57 w 12196516"/>
              <a:gd name="connsiteY0" fmla="*/ 102833 h 850157"/>
              <a:gd name="connsiteX1" fmla="*/ 12188078 w 12196516"/>
              <a:gd name="connsiteY1" fmla="*/ 0 h 850157"/>
              <a:gd name="connsiteX2" fmla="*/ 12196516 w 12196516"/>
              <a:gd name="connsiteY2" fmla="*/ 123568 h 850157"/>
              <a:gd name="connsiteX3" fmla="*/ 538 w 12196516"/>
              <a:gd name="connsiteY3" fmla="*/ 274863 h 850157"/>
              <a:gd name="connsiteX4" fmla="*/ 57 w 12196516"/>
              <a:gd name="connsiteY4" fmla="*/ 102833 h 850157"/>
              <a:gd name="connsiteX0" fmla="*/ 57 w 12196516"/>
              <a:gd name="connsiteY0" fmla="*/ 104421 h 851745"/>
              <a:gd name="connsiteX1" fmla="*/ 12194429 w 12196516"/>
              <a:gd name="connsiteY1" fmla="*/ 0 h 851745"/>
              <a:gd name="connsiteX2" fmla="*/ 12196516 w 12196516"/>
              <a:gd name="connsiteY2" fmla="*/ 125156 h 851745"/>
              <a:gd name="connsiteX3" fmla="*/ 538 w 12196516"/>
              <a:gd name="connsiteY3" fmla="*/ 276451 h 851745"/>
              <a:gd name="connsiteX4" fmla="*/ 57 w 12196516"/>
              <a:gd name="connsiteY4" fmla="*/ 104421 h 8517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6516" h="851745">
                <a:moveTo>
                  <a:pt x="57" y="104421"/>
                </a:moveTo>
                <a:cubicBezTo>
                  <a:pt x="4210169" y="1416046"/>
                  <a:pt x="5053657" y="485712"/>
                  <a:pt x="12194429" y="0"/>
                </a:cubicBezTo>
                <a:cubicBezTo>
                  <a:pt x="12195125" y="41719"/>
                  <a:pt x="12195820" y="83437"/>
                  <a:pt x="12196516" y="125156"/>
                </a:cubicBezTo>
                <a:cubicBezTo>
                  <a:pt x="8132516" y="125156"/>
                  <a:pt x="5146870" y="1653898"/>
                  <a:pt x="538" y="276451"/>
                </a:cubicBezTo>
                <a:cubicBezTo>
                  <a:pt x="-1110" y="147941"/>
                  <a:pt x="1705" y="232931"/>
                  <a:pt x="57" y="104421"/>
                </a:cubicBezTo>
                <a:close/>
              </a:path>
            </a:pathLst>
          </a:custGeom>
          <a:solidFill>
            <a:srgbClr val="005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67B36070-81B8-4E6B-A40D-96216E34B1CC}"/>
              </a:ext>
            </a:extLst>
          </p:cNvPr>
          <p:cNvSpPr txBox="1"/>
          <p:nvPr userDrawn="1"/>
        </p:nvSpPr>
        <p:spPr>
          <a:xfrm>
            <a:off x="11353800" y="6356350"/>
            <a:ext cx="457200" cy="307777"/>
          </a:xfrm>
          <a:prstGeom prst="rect">
            <a:avLst/>
          </a:prstGeom>
          <a:noFill/>
        </p:spPr>
        <p:txBody>
          <a:bodyPr wrap="square" rtlCol="0">
            <a:spAutoFit/>
          </a:bodyPr>
          <a:lstStyle/>
          <a:p>
            <a:fld id="{CB2C069C-2F71-4FC3-871F-8F3480B540DF}" type="slidenum">
              <a:rPr lang="en-US" sz="1400" b="1" smtClean="0">
                <a:solidFill>
                  <a:schemeClr val="bg1"/>
                </a:solidFill>
              </a:rPr>
              <a:t>‹#›</a:t>
            </a:fld>
            <a:endParaRPr lang="en-US" sz="1400" b="1">
              <a:solidFill>
                <a:schemeClr val="bg1"/>
              </a:solidFill>
            </a:endParaRPr>
          </a:p>
        </p:txBody>
      </p:sp>
    </p:spTree>
    <p:extLst>
      <p:ext uri="{BB962C8B-B14F-4D97-AF65-F5344CB8AC3E}">
        <p14:creationId xmlns:p14="http://schemas.microsoft.com/office/powerpoint/2010/main" val="1008713270"/>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379272" y="307035"/>
            <a:ext cx="11433454" cy="697230"/>
          </a:xfrm>
          <a:prstGeom prst="rect">
            <a:avLst/>
          </a:prstGeom>
        </p:spPr>
        <p:txBody>
          <a:bodyPr wrap="square" lIns="0" tIns="0" rIns="0" bIns="0">
            <a:spAutoFit/>
          </a:bodyPr>
          <a:lstStyle>
            <a:lvl1pPr>
              <a:defRPr sz="4400" b="0" i="0">
                <a:solidFill>
                  <a:srgbClr val="225C89"/>
                </a:solidFill>
                <a:latin typeface="Arial"/>
                <a:cs typeface="Arial"/>
              </a:defRPr>
            </a:lvl1pPr>
          </a:lstStyle>
          <a:p>
            <a:endParaRPr/>
          </a:p>
        </p:txBody>
      </p:sp>
      <p:sp>
        <p:nvSpPr>
          <p:cNvPr id="3" name="Holder 3"/>
          <p:cNvSpPr>
            <a:spLocks noGrp="1"/>
          </p:cNvSpPr>
          <p:nvPr>
            <p:ph type="body" idx="1"/>
          </p:nvPr>
        </p:nvSpPr>
        <p:spPr>
          <a:xfrm>
            <a:off x="294157" y="1714245"/>
            <a:ext cx="11603685" cy="3085465"/>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4/10/2024</a:t>
            </a:fld>
            <a:endParaRPr lang="en-US" dirty="0"/>
          </a:p>
        </p:txBody>
      </p:sp>
      <p:sp>
        <p:nvSpPr>
          <p:cNvPr id="6" name="Holder 6"/>
          <p:cNvSpPr>
            <a:spLocks noGrp="1"/>
          </p:cNvSpPr>
          <p:nvPr>
            <p:ph type="sldNum" sz="quarter" idx="7"/>
          </p:nvPr>
        </p:nvSpPr>
        <p:spPr>
          <a:xfrm>
            <a:off x="8778240" y="6377940"/>
            <a:ext cx="280416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dirty="0"/>
          </a:p>
        </p:txBody>
      </p:sp>
    </p:spTree>
    <p:extLst>
      <p:ext uri="{BB962C8B-B14F-4D97-AF65-F5344CB8AC3E}">
        <p14:creationId xmlns:p14="http://schemas.microsoft.com/office/powerpoint/2010/main" val="1300263949"/>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alismith@nsf.gov" TargetMode="External"/><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26.xml"/><Relationship Id="rId5" Type="http://schemas.openxmlformats.org/officeDocument/2006/relationships/image" Target="../media/image3.pn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39.xml"/></Relationships>
</file>

<file path=ppt/slides/_rels/slide14.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15.jpeg"/><Relationship Id="rId7" Type="http://schemas.openxmlformats.org/officeDocument/2006/relationships/image" Target="../media/image19.jpeg"/><Relationship Id="rId2" Type="http://schemas.openxmlformats.org/officeDocument/2006/relationships/notesSlide" Target="../notesSlides/notesSlide10.xml"/><Relationship Id="rId1" Type="http://schemas.openxmlformats.org/officeDocument/2006/relationships/slideLayout" Target="../slideLayouts/slideLayout38.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 Id="rId9"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3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9.xml"/><Relationship Id="rId4" Type="http://schemas.openxmlformats.org/officeDocument/2006/relationships/hyperlink" Target="https://doi.org/10.1038/s41578-021-00279-y"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9.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E73DC89-6DBC-5A47-8E15-FB3545D4F3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1480" y="376278"/>
            <a:ext cx="1371600" cy="1378769"/>
          </a:xfrm>
          <a:prstGeom prst="rect">
            <a:avLst/>
          </a:prstGeom>
        </p:spPr>
      </p:pic>
      <p:sp>
        <p:nvSpPr>
          <p:cNvPr id="7" name="Rectangle 6">
            <a:extLst>
              <a:ext uri="{FF2B5EF4-FFF2-40B4-BE49-F238E27FC236}">
                <a16:creationId xmlns:a16="http://schemas.microsoft.com/office/drawing/2014/main" id="{5306BF0E-465B-EF48-AFE4-6F79C6CC53B1}"/>
              </a:ext>
            </a:extLst>
          </p:cNvPr>
          <p:cNvSpPr/>
          <p:nvPr/>
        </p:nvSpPr>
        <p:spPr>
          <a:xfrm>
            <a:off x="2140530" y="1880567"/>
            <a:ext cx="7910939" cy="2123658"/>
          </a:xfrm>
          <a:prstGeom prst="rect">
            <a:avLst/>
          </a:prstGeom>
          <a:solidFill>
            <a:schemeClr val="accent2">
              <a:lumMod val="60000"/>
              <a:lumOff val="40000"/>
            </a:schemeClr>
          </a:solidFill>
          <a:effec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white"/>
                </a:solidFill>
                <a:effectLst/>
                <a:uLnTx/>
                <a:uFillTx/>
                <a:latin typeface="Calibri" panose="020F0502020204030204"/>
                <a:ea typeface="+mn-ea"/>
                <a:cs typeface="Calibri"/>
              </a:rPr>
              <a:t>Office of Emerging Frontiers and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white"/>
                </a:solidFill>
                <a:effectLst/>
                <a:uLnTx/>
                <a:uFillTx/>
                <a:latin typeface="Calibri" panose="020F0502020204030204"/>
                <a:ea typeface="+mn-ea"/>
                <a:cs typeface="Calibri"/>
              </a:rPr>
              <a:t>Multidisciplinary Activities (EFMA)</a:t>
            </a:r>
          </a:p>
        </p:txBody>
      </p:sp>
      <p:sp>
        <p:nvSpPr>
          <p:cNvPr id="10" name="TextBox 9">
            <a:extLst>
              <a:ext uri="{FF2B5EF4-FFF2-40B4-BE49-F238E27FC236}">
                <a16:creationId xmlns:a16="http://schemas.microsoft.com/office/drawing/2014/main" id="{6DC57AF5-47AF-4179-8741-406ECFA56A07}"/>
              </a:ext>
            </a:extLst>
          </p:cNvPr>
          <p:cNvSpPr txBox="1"/>
          <p:nvPr/>
        </p:nvSpPr>
        <p:spPr>
          <a:xfrm>
            <a:off x="1219200" y="4651022"/>
            <a:ext cx="9936480" cy="954107"/>
          </a:xfrm>
          <a:prstGeom prst="rect">
            <a:avLst/>
          </a:prstGeom>
          <a:noFill/>
        </p:spPr>
        <p:txBody>
          <a:bodyPr wrap="square" rtlCol="0">
            <a:spAutoFit/>
          </a:bodyPr>
          <a:lstStyle/>
          <a:p>
            <a:pPr algn="ctr"/>
            <a:r>
              <a:rPr lang="en-US" sz="2800" dirty="0"/>
              <a:t>Alias Smith, Program Director (ENG/EFMA)</a:t>
            </a:r>
          </a:p>
          <a:p>
            <a:pPr algn="ctr"/>
            <a:r>
              <a:rPr lang="en-US" sz="2800" b="1" dirty="0">
                <a:solidFill>
                  <a:schemeClr val="accent2">
                    <a:lumMod val="75000"/>
                  </a:schemeClr>
                </a:solidFill>
                <a:hlinkClick r:id="rId3">
                  <a:extLst>
                    <a:ext uri="{A12FA001-AC4F-418D-AE19-62706E023703}">
                      <ahyp:hlinkClr xmlns:ahyp="http://schemas.microsoft.com/office/drawing/2018/hyperlinkcolor" val="tx"/>
                    </a:ext>
                  </a:extLst>
                </a:hlinkClick>
              </a:rPr>
              <a:t>alismith@nsf.gov</a:t>
            </a:r>
            <a:r>
              <a:rPr lang="en-US" sz="2800" b="1" dirty="0">
                <a:solidFill>
                  <a:schemeClr val="accent2">
                    <a:lumMod val="75000"/>
                  </a:schemeClr>
                </a:solidFill>
              </a:rPr>
              <a:t> </a:t>
            </a:r>
          </a:p>
        </p:txBody>
      </p:sp>
      <p:sp>
        <p:nvSpPr>
          <p:cNvPr id="4" name="flSlide611Footer" descr="  ">
            <a:extLst>
              <a:ext uri="{FF2B5EF4-FFF2-40B4-BE49-F238E27FC236}">
                <a16:creationId xmlns:a16="http://schemas.microsoft.com/office/drawing/2014/main" id="{CDA26430-B38D-B88A-C622-FF1E398BFF7E}"/>
              </a:ext>
            </a:extLst>
          </p:cNvPr>
          <p:cNvSpPr txBox="1"/>
          <p:nvPr/>
        </p:nvSpPr>
        <p:spPr>
          <a:xfrm>
            <a:off x="0" y="6537960"/>
            <a:ext cx="242374" cy="223138"/>
          </a:xfrm>
          <a:prstGeom prst="rect">
            <a:avLst/>
          </a:prstGeom>
          <a:noFill/>
        </p:spPr>
        <p:txBody>
          <a:bodyPr vert="horz" wrap="none" rtlCol="0">
            <a:spAutoFit/>
          </a:bodyPr>
          <a:lstStyle/>
          <a:p>
            <a:r>
              <a:rPr lang="en-US" sz="850">
                <a:solidFill>
                  <a:srgbClr val="000000"/>
                </a:solidFill>
                <a:latin typeface="Microsoft Sans Serif" panose="020B0604020202020204" pitchFamily="34" charset="0"/>
              </a:rPr>
              <a:t>  </a:t>
            </a:r>
          </a:p>
        </p:txBody>
      </p:sp>
    </p:spTree>
    <p:extLst>
      <p:ext uri="{BB962C8B-B14F-4D97-AF65-F5344CB8AC3E}">
        <p14:creationId xmlns:p14="http://schemas.microsoft.com/office/powerpoint/2010/main" val="2060942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normAutofit/>
          </a:bodyPr>
          <a:lstStyle/>
          <a:p>
            <a:pPr eaLnBrk="1" hangingPunct="1"/>
            <a:r>
              <a:rPr lang="en-US" sz="4400" dirty="0">
                <a:ea typeface="ＭＳ Ｐゴシック" pitchFamily="-108" charset="-128"/>
              </a:rPr>
              <a:t>EFRI: Review &amp; Award Process</a:t>
            </a:r>
          </a:p>
        </p:txBody>
      </p:sp>
      <p:sp>
        <p:nvSpPr>
          <p:cNvPr id="700419" name="Rectangle 3"/>
          <p:cNvSpPr>
            <a:spLocks noGrp="1" noChangeArrowheads="1"/>
          </p:cNvSpPr>
          <p:nvPr>
            <p:ph idx="1"/>
          </p:nvPr>
        </p:nvSpPr>
        <p:spPr>
          <a:xfrm>
            <a:off x="1097280" y="1930400"/>
            <a:ext cx="10401037" cy="4097866"/>
          </a:xfrm>
        </p:spPr>
        <p:txBody>
          <a:bodyPr>
            <a:normAutofit/>
          </a:bodyPr>
          <a:lstStyle/>
          <a:p>
            <a:pPr eaLnBrk="1" hangingPunct="1">
              <a:lnSpc>
                <a:spcPct val="120000"/>
              </a:lnSpc>
            </a:pPr>
            <a:r>
              <a:rPr lang="en-US" sz="2400" b="1" i="1" dirty="0">
                <a:ea typeface="ＭＳ Ｐゴシック" pitchFamily="-108" charset="-128"/>
              </a:rPr>
              <a:t>Required</a:t>
            </a:r>
            <a:r>
              <a:rPr lang="en-US" sz="2400" dirty="0">
                <a:ea typeface="ＭＳ Ｐゴシック" pitchFamily="-108" charset="-128"/>
              </a:rPr>
              <a:t> Letters of Intent due on</a:t>
            </a:r>
            <a:r>
              <a:rPr lang="en-US" sz="2400" b="1" dirty="0">
                <a:solidFill>
                  <a:srgbClr val="0000FF"/>
                </a:solidFill>
                <a:ea typeface="ＭＳ Ｐゴシック" pitchFamily="-108" charset="-128"/>
              </a:rPr>
              <a:t> September 12, 2024</a:t>
            </a:r>
            <a:endParaRPr lang="en-US" sz="2400" dirty="0">
              <a:ea typeface="ＭＳ Ｐゴシック" pitchFamily="-108" charset="-128"/>
            </a:endParaRPr>
          </a:p>
          <a:p>
            <a:pPr eaLnBrk="1" hangingPunct="1">
              <a:lnSpc>
                <a:spcPct val="120000"/>
              </a:lnSpc>
            </a:pPr>
            <a:r>
              <a:rPr lang="en-US" sz="2400" dirty="0">
                <a:ea typeface="ＭＳ Ｐゴシック" pitchFamily="-108" charset="-128"/>
              </a:rPr>
              <a:t>Full Proposals are due on </a:t>
            </a:r>
            <a:r>
              <a:rPr lang="en-US" sz="2400" b="1" dirty="0">
                <a:solidFill>
                  <a:srgbClr val="0000FF"/>
                </a:solidFill>
                <a:ea typeface="ＭＳ Ｐゴシック" pitchFamily="-108" charset="-128"/>
              </a:rPr>
              <a:t>December 12, 2024</a:t>
            </a:r>
            <a:endParaRPr lang="en-US" sz="2400" dirty="0">
              <a:ea typeface="ＭＳ Ｐゴシック" pitchFamily="-108" charset="-128"/>
            </a:endParaRPr>
          </a:p>
        </p:txBody>
      </p:sp>
      <p:sp>
        <p:nvSpPr>
          <p:cNvPr id="4" name="TextBox 3">
            <a:extLst>
              <a:ext uri="{FF2B5EF4-FFF2-40B4-BE49-F238E27FC236}">
                <a16:creationId xmlns:a16="http://schemas.microsoft.com/office/drawing/2014/main" id="{55A3078E-1499-41C2-B3B5-E2CD579E5A99}"/>
              </a:ext>
            </a:extLst>
          </p:cNvPr>
          <p:cNvSpPr txBox="1"/>
          <p:nvPr/>
        </p:nvSpPr>
        <p:spPr>
          <a:xfrm>
            <a:off x="1036320" y="121848"/>
            <a:ext cx="5777864"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50" normalizeH="0" baseline="0" noProof="0" dirty="0">
                <a:ln>
                  <a:noFill/>
                </a:ln>
                <a:solidFill>
                  <a:srgbClr val="00B050"/>
                </a:solidFill>
                <a:effectLst/>
                <a:uLnTx/>
                <a:uFillTx/>
                <a:latin typeface="Calibri Light" panose="020F0302020204030204"/>
                <a:ea typeface="+mn-ea"/>
                <a:cs typeface="+mn-cs"/>
              </a:rPr>
              <a:t>EFRI Solicitation: NSF 24-508</a:t>
            </a:r>
            <a:endParaRPr kumimoji="0" lang="en-US" sz="1600" b="1" i="0" u="none" strike="noStrike" kern="1200" cap="none" spc="0" normalizeH="0" baseline="0" noProof="0" dirty="0">
              <a:ln>
                <a:noFill/>
              </a:ln>
              <a:solidFill>
                <a:srgbClr val="00B050"/>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id="{BD6885A0-FFE7-4663-AE0A-31A1A1070626}"/>
              </a:ext>
            </a:extLst>
          </p:cNvPr>
          <p:cNvPicPr>
            <a:picLocks noChangeAspect="1"/>
          </p:cNvPicPr>
          <p:nvPr/>
        </p:nvPicPr>
        <p:blipFill>
          <a:blip r:embed="rId3"/>
          <a:stretch>
            <a:fillRect/>
          </a:stretch>
        </p:blipFill>
        <p:spPr>
          <a:xfrm>
            <a:off x="7479234" y="109999"/>
            <a:ext cx="4601164" cy="883423"/>
          </a:xfrm>
          <a:prstGeom prst="rect">
            <a:avLst/>
          </a:prstGeom>
        </p:spPr>
      </p:pic>
      <p:pic>
        <p:nvPicPr>
          <p:cNvPr id="3" name="Picture 2">
            <a:extLst>
              <a:ext uri="{FF2B5EF4-FFF2-40B4-BE49-F238E27FC236}">
                <a16:creationId xmlns:a16="http://schemas.microsoft.com/office/drawing/2014/main" id="{6753B226-7EB9-0761-FEA9-7EF76582F807}"/>
              </a:ext>
            </a:extLst>
          </p:cNvPr>
          <p:cNvPicPr>
            <a:picLocks noChangeAspect="1"/>
          </p:cNvPicPr>
          <p:nvPr/>
        </p:nvPicPr>
        <p:blipFill>
          <a:blip r:embed="rId4"/>
          <a:stretch>
            <a:fillRect/>
          </a:stretch>
        </p:blipFill>
        <p:spPr>
          <a:xfrm>
            <a:off x="206692" y="3144731"/>
            <a:ext cx="11839575" cy="3076575"/>
          </a:xfrm>
          <a:prstGeom prst="rect">
            <a:avLst/>
          </a:prstGeom>
          <a:ln w="25400">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4496533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06B6C75-58E1-94FE-9314-6C77D6C0ED44}"/>
              </a:ext>
            </a:extLst>
          </p:cNvPr>
          <p:cNvSpPr/>
          <p:nvPr/>
        </p:nvSpPr>
        <p:spPr>
          <a:xfrm>
            <a:off x="7674123" y="315343"/>
            <a:ext cx="4315627" cy="5746794"/>
          </a:xfrm>
          <a:prstGeom prst="rect">
            <a:avLst/>
          </a:prstGeom>
          <a:solidFill>
            <a:schemeClr val="bg1">
              <a:lumMod val="8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idx="4294967295"/>
          </p:nvPr>
        </p:nvSpPr>
        <p:spPr>
          <a:xfrm>
            <a:off x="275051" y="0"/>
            <a:ext cx="6924943" cy="1450975"/>
          </a:xfrm>
        </p:spPr>
        <p:txBody>
          <a:bodyPr>
            <a:normAutofit/>
          </a:bodyPr>
          <a:lstStyle/>
          <a:p>
            <a:pPr algn="ctr"/>
            <a:r>
              <a:rPr lang="en-US" dirty="0"/>
              <a:t>Personalized Engineering Learning (PEL) Ideas Lab</a:t>
            </a:r>
          </a:p>
        </p:txBody>
      </p:sp>
      <p:sp>
        <p:nvSpPr>
          <p:cNvPr id="4" name="Content Placeholder 2"/>
          <p:cNvSpPr>
            <a:spLocks noGrp="1"/>
          </p:cNvSpPr>
          <p:nvPr>
            <p:ph idx="4294967295"/>
          </p:nvPr>
        </p:nvSpPr>
        <p:spPr>
          <a:xfrm>
            <a:off x="275051" y="1494838"/>
            <a:ext cx="6924943" cy="4837266"/>
          </a:xfrm>
          <a:noFill/>
          <a:ln w="15875">
            <a:noFill/>
          </a:ln>
        </p:spPr>
        <p:txBody>
          <a:bodyPr>
            <a:noAutofit/>
          </a:bodyPr>
          <a:lstStyle/>
          <a:p>
            <a:pPr marL="0" lvl="1" indent="0">
              <a:lnSpc>
                <a:spcPct val="100000"/>
              </a:lnSpc>
              <a:spcBef>
                <a:spcPts val="0"/>
              </a:spcBef>
              <a:spcAft>
                <a:spcPts val="0"/>
              </a:spcAft>
              <a:buClr>
                <a:srgbClr val="811515"/>
              </a:buClr>
              <a:buSzPct val="75000"/>
              <a:buNone/>
            </a:pPr>
            <a:r>
              <a:rPr lang="en-US" sz="2200" b="0" i="0" u="none" strike="noStrike" dirty="0">
                <a:solidFill>
                  <a:srgbClr val="1B1B1B"/>
                </a:solidFill>
                <a:effectLst/>
              </a:rPr>
              <a:t>An Ideas Lab is an intensive meeting that brings together multiple diverse perspectives to focus on finding innovative cross-disciplinary solutions to a grand challenge problem.</a:t>
            </a:r>
          </a:p>
          <a:p>
            <a:pPr marL="0" lvl="1" indent="0">
              <a:lnSpc>
                <a:spcPct val="100000"/>
              </a:lnSpc>
              <a:spcBef>
                <a:spcPts val="0"/>
              </a:spcBef>
              <a:spcAft>
                <a:spcPts val="0"/>
              </a:spcAft>
              <a:buClr>
                <a:srgbClr val="811515"/>
              </a:buClr>
              <a:buSzPct val="75000"/>
              <a:buNone/>
            </a:pPr>
            <a:endParaRPr lang="en-US" sz="800" dirty="0">
              <a:solidFill>
                <a:srgbClr val="1B1B1B"/>
              </a:solidFill>
            </a:endParaRPr>
          </a:p>
          <a:p>
            <a:pPr marL="0" lvl="1" indent="0">
              <a:lnSpc>
                <a:spcPct val="100000"/>
              </a:lnSpc>
              <a:spcBef>
                <a:spcPts val="0"/>
              </a:spcBef>
              <a:spcAft>
                <a:spcPts val="0"/>
              </a:spcAft>
              <a:buClr>
                <a:srgbClr val="811515"/>
              </a:buClr>
              <a:buSzPct val="75000"/>
              <a:buNone/>
            </a:pPr>
            <a:endParaRPr lang="en-US" sz="800" dirty="0">
              <a:solidFill>
                <a:srgbClr val="1B1B1B"/>
              </a:solidFill>
            </a:endParaRPr>
          </a:p>
          <a:p>
            <a:pPr marL="0" lvl="1" indent="0">
              <a:lnSpc>
                <a:spcPct val="100000"/>
              </a:lnSpc>
              <a:spcBef>
                <a:spcPts val="0"/>
              </a:spcBef>
              <a:spcAft>
                <a:spcPts val="0"/>
              </a:spcAft>
              <a:buClr>
                <a:srgbClr val="811515"/>
              </a:buClr>
              <a:buSzPct val="75000"/>
              <a:buNone/>
            </a:pPr>
            <a:endParaRPr lang="en-US" sz="800" dirty="0">
              <a:solidFill>
                <a:srgbClr val="1B1B1B"/>
              </a:solidFill>
            </a:endParaRPr>
          </a:p>
          <a:p>
            <a:pPr marL="0" lvl="1" indent="0">
              <a:lnSpc>
                <a:spcPct val="100000"/>
              </a:lnSpc>
              <a:spcBef>
                <a:spcPts val="0"/>
              </a:spcBef>
              <a:spcAft>
                <a:spcPts val="0"/>
              </a:spcAft>
              <a:buClr>
                <a:srgbClr val="811515"/>
              </a:buClr>
              <a:buSzPct val="75000"/>
              <a:buNone/>
            </a:pPr>
            <a:r>
              <a:rPr lang="en-US" sz="2200" b="0" i="0" u="none" strike="noStrike" dirty="0">
                <a:solidFill>
                  <a:srgbClr val="1B1B1B"/>
                </a:solidFill>
                <a:effectLst/>
              </a:rPr>
              <a:t>The goal of the Personalized Engineering Learning Ideas Lab is to extend engineering education research to enable advanced personalization in pedagogy and assessment in a K-12 or higher education context. </a:t>
            </a:r>
          </a:p>
          <a:p>
            <a:pPr marL="0" lvl="1" indent="0">
              <a:lnSpc>
                <a:spcPct val="100000"/>
              </a:lnSpc>
              <a:spcBef>
                <a:spcPts val="0"/>
              </a:spcBef>
              <a:spcAft>
                <a:spcPts val="0"/>
              </a:spcAft>
              <a:buClr>
                <a:srgbClr val="811515"/>
              </a:buClr>
              <a:buSzPct val="75000"/>
              <a:buNone/>
            </a:pPr>
            <a:endParaRPr lang="en-US" sz="800" dirty="0">
              <a:solidFill>
                <a:srgbClr val="1B1B1B"/>
              </a:solidFill>
            </a:endParaRPr>
          </a:p>
          <a:p>
            <a:pPr marL="0" lvl="1" indent="0">
              <a:lnSpc>
                <a:spcPct val="100000"/>
              </a:lnSpc>
              <a:spcBef>
                <a:spcPts val="0"/>
              </a:spcBef>
              <a:spcAft>
                <a:spcPts val="0"/>
              </a:spcAft>
              <a:buClr>
                <a:srgbClr val="811515"/>
              </a:buClr>
              <a:buSzPct val="75000"/>
              <a:buNone/>
            </a:pPr>
            <a:endParaRPr lang="en-US" sz="800" dirty="0">
              <a:solidFill>
                <a:srgbClr val="1B1B1B"/>
              </a:solidFill>
            </a:endParaRPr>
          </a:p>
          <a:p>
            <a:pPr marL="0" lvl="1" indent="0">
              <a:lnSpc>
                <a:spcPct val="100000"/>
              </a:lnSpc>
              <a:spcBef>
                <a:spcPts val="0"/>
              </a:spcBef>
              <a:spcAft>
                <a:spcPts val="0"/>
              </a:spcAft>
              <a:buClr>
                <a:srgbClr val="811515"/>
              </a:buClr>
              <a:buSzPct val="75000"/>
              <a:buNone/>
            </a:pPr>
            <a:endParaRPr lang="en-US" sz="800" dirty="0">
              <a:solidFill>
                <a:srgbClr val="1B1B1B"/>
              </a:solidFill>
            </a:endParaRPr>
          </a:p>
          <a:p>
            <a:pPr marL="0" lvl="1" indent="0">
              <a:lnSpc>
                <a:spcPct val="100000"/>
              </a:lnSpc>
              <a:spcBef>
                <a:spcPts val="0"/>
              </a:spcBef>
              <a:spcAft>
                <a:spcPts val="0"/>
              </a:spcAft>
              <a:buClr>
                <a:srgbClr val="811515"/>
              </a:buClr>
              <a:buSzPct val="75000"/>
              <a:buNone/>
            </a:pPr>
            <a:r>
              <a:rPr lang="en-US" sz="2200" b="0" i="0" u="none" strike="noStrike" dirty="0">
                <a:solidFill>
                  <a:srgbClr val="1B1B1B"/>
                </a:solidFill>
                <a:effectLst/>
              </a:rPr>
              <a:t>The following broad areas have been identified as possible avenues to advance knowledge:</a:t>
            </a:r>
          </a:p>
          <a:p>
            <a:pPr marL="651510" lvl="1" indent="-285750">
              <a:lnSpc>
                <a:spcPct val="100000"/>
              </a:lnSpc>
              <a:spcBef>
                <a:spcPts val="0"/>
              </a:spcBef>
              <a:spcAft>
                <a:spcPts val="0"/>
              </a:spcAft>
              <a:buSzPct val="100000"/>
              <a:buFont typeface="Wingdings" pitchFamily="2" charset="2"/>
              <a:buChar char="§"/>
            </a:pPr>
            <a:r>
              <a:rPr lang="en-US" sz="2200" dirty="0">
                <a:solidFill>
                  <a:srgbClr val="1B1B1B"/>
                </a:solidFill>
              </a:rPr>
              <a:t>P</a:t>
            </a:r>
            <a:r>
              <a:rPr lang="en-US" sz="2200" b="0" i="0" u="none" strike="noStrike" dirty="0">
                <a:solidFill>
                  <a:srgbClr val="1B1B1B"/>
                </a:solidFill>
                <a:effectLst/>
              </a:rPr>
              <a:t>ersonalized engineering education</a:t>
            </a:r>
          </a:p>
          <a:p>
            <a:pPr marL="651510" lvl="1" indent="-285750">
              <a:lnSpc>
                <a:spcPct val="100000"/>
              </a:lnSpc>
              <a:spcBef>
                <a:spcPts val="0"/>
              </a:spcBef>
              <a:spcAft>
                <a:spcPts val="0"/>
              </a:spcAft>
              <a:buSzPct val="100000"/>
              <a:buFont typeface="Wingdings" pitchFamily="2" charset="2"/>
              <a:buChar char="§"/>
            </a:pPr>
            <a:r>
              <a:rPr lang="en-US" sz="2200" dirty="0">
                <a:solidFill>
                  <a:srgbClr val="1B1B1B"/>
                </a:solidFill>
              </a:rPr>
              <a:t>M</a:t>
            </a:r>
            <a:r>
              <a:rPr lang="en-US" sz="2200" b="0" i="0" u="none" strike="noStrike" dirty="0">
                <a:solidFill>
                  <a:srgbClr val="1B1B1B"/>
                </a:solidFill>
                <a:effectLst/>
              </a:rPr>
              <a:t>ultimodal sensing for personalized learning systems</a:t>
            </a:r>
          </a:p>
          <a:p>
            <a:pPr marL="651510" lvl="1" indent="-285750">
              <a:lnSpc>
                <a:spcPct val="100000"/>
              </a:lnSpc>
              <a:spcBef>
                <a:spcPts val="0"/>
              </a:spcBef>
              <a:spcAft>
                <a:spcPts val="0"/>
              </a:spcAft>
              <a:buSzPct val="100000"/>
              <a:buFont typeface="Wingdings" pitchFamily="2" charset="2"/>
              <a:buChar char="§"/>
            </a:pPr>
            <a:r>
              <a:rPr lang="en-US" sz="2200" dirty="0">
                <a:solidFill>
                  <a:srgbClr val="1B1B1B"/>
                </a:solidFill>
              </a:rPr>
              <a:t>T</a:t>
            </a:r>
            <a:r>
              <a:rPr lang="en-US" sz="2200" b="0" i="0" u="none" strike="noStrike" dirty="0">
                <a:solidFill>
                  <a:srgbClr val="1B1B1B"/>
                </a:solidFill>
                <a:effectLst/>
              </a:rPr>
              <a:t>eam-based personalized learning. </a:t>
            </a:r>
          </a:p>
        </p:txBody>
      </p:sp>
      <p:sp>
        <p:nvSpPr>
          <p:cNvPr id="3" name="Content Placeholder 2">
            <a:extLst>
              <a:ext uri="{FF2B5EF4-FFF2-40B4-BE49-F238E27FC236}">
                <a16:creationId xmlns:a16="http://schemas.microsoft.com/office/drawing/2014/main" id="{F8E20D9D-E981-1E52-0148-DE154EB73ED6}"/>
              </a:ext>
            </a:extLst>
          </p:cNvPr>
          <p:cNvSpPr txBox="1">
            <a:spLocks/>
          </p:cNvSpPr>
          <p:nvPr/>
        </p:nvSpPr>
        <p:spPr>
          <a:xfrm>
            <a:off x="7763692" y="315342"/>
            <a:ext cx="4153257" cy="5746794"/>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a:lnSpc>
                <a:spcPct val="100000"/>
              </a:lnSpc>
              <a:spcBef>
                <a:spcPts val="0"/>
              </a:spcBef>
              <a:spcAft>
                <a:spcPts val="0"/>
              </a:spcAft>
              <a:buClr>
                <a:srgbClr val="811515"/>
              </a:buClr>
              <a:buSzPct val="75000"/>
              <a:buFont typeface="Calibri" pitchFamily="34" charset="0"/>
              <a:buNone/>
            </a:pPr>
            <a:r>
              <a:rPr lang="en-US" sz="2200" b="1" u="sng" dirty="0">
                <a:solidFill>
                  <a:schemeClr val="tx1"/>
                </a:solidFill>
              </a:rPr>
              <a:t>Preliminary Proposals: </a:t>
            </a:r>
          </a:p>
          <a:p>
            <a:pPr marL="0" lvl="1" indent="0">
              <a:lnSpc>
                <a:spcPct val="100000"/>
              </a:lnSpc>
              <a:spcBef>
                <a:spcPts val="0"/>
              </a:spcBef>
              <a:spcAft>
                <a:spcPts val="0"/>
              </a:spcAft>
              <a:buClr>
                <a:srgbClr val="811515"/>
              </a:buClr>
              <a:buSzPct val="75000"/>
              <a:buFont typeface="Calibri" pitchFamily="34" charset="0"/>
              <a:buNone/>
            </a:pPr>
            <a:r>
              <a:rPr lang="en-US" sz="2200" dirty="0">
                <a:solidFill>
                  <a:schemeClr val="tx1"/>
                </a:solidFill>
              </a:rPr>
              <a:t>Self-nominations to participate in the Ideas Lab via pre-proposal submission.</a:t>
            </a:r>
          </a:p>
          <a:p>
            <a:pPr marL="0" lvl="1" indent="0">
              <a:lnSpc>
                <a:spcPct val="100000"/>
              </a:lnSpc>
              <a:spcBef>
                <a:spcPts val="0"/>
              </a:spcBef>
              <a:spcAft>
                <a:spcPts val="0"/>
              </a:spcAft>
              <a:buClr>
                <a:srgbClr val="811515"/>
              </a:buClr>
              <a:buSzPct val="75000"/>
              <a:buFont typeface="Calibri" pitchFamily="34" charset="0"/>
              <a:buNone/>
            </a:pPr>
            <a:r>
              <a:rPr lang="en-US" sz="2200" b="1" dirty="0">
                <a:solidFill>
                  <a:srgbClr val="7030A0"/>
                </a:solidFill>
              </a:rPr>
              <a:t>Due: November 29, 2023</a:t>
            </a:r>
          </a:p>
          <a:p>
            <a:pPr marL="0" lvl="1" indent="0">
              <a:lnSpc>
                <a:spcPct val="100000"/>
              </a:lnSpc>
              <a:spcBef>
                <a:spcPts val="0"/>
              </a:spcBef>
              <a:spcAft>
                <a:spcPts val="0"/>
              </a:spcAft>
              <a:buClr>
                <a:srgbClr val="811515"/>
              </a:buClr>
              <a:buSzPct val="75000"/>
              <a:buFont typeface="Calibri" pitchFamily="34" charset="0"/>
              <a:buNone/>
            </a:pPr>
            <a:endParaRPr lang="en-US" sz="800" dirty="0">
              <a:solidFill>
                <a:srgbClr val="1B1B1B"/>
              </a:solidFill>
            </a:endParaRPr>
          </a:p>
          <a:p>
            <a:pPr marL="0" lvl="1" indent="0">
              <a:lnSpc>
                <a:spcPct val="100000"/>
              </a:lnSpc>
              <a:spcBef>
                <a:spcPts val="0"/>
              </a:spcBef>
              <a:spcAft>
                <a:spcPts val="0"/>
              </a:spcAft>
              <a:buClr>
                <a:srgbClr val="811515"/>
              </a:buClr>
              <a:buSzPct val="75000"/>
              <a:buFont typeface="Calibri" pitchFamily="34" charset="0"/>
              <a:buNone/>
            </a:pPr>
            <a:endParaRPr lang="en-US" sz="800" dirty="0">
              <a:solidFill>
                <a:srgbClr val="1B1B1B"/>
              </a:solidFill>
            </a:endParaRPr>
          </a:p>
          <a:p>
            <a:pPr marL="0" lvl="1" indent="0">
              <a:lnSpc>
                <a:spcPct val="100000"/>
              </a:lnSpc>
              <a:spcBef>
                <a:spcPts val="0"/>
              </a:spcBef>
              <a:spcAft>
                <a:spcPts val="0"/>
              </a:spcAft>
              <a:buClr>
                <a:srgbClr val="811515"/>
              </a:buClr>
              <a:buSzPct val="75000"/>
              <a:buFont typeface="Calibri" pitchFamily="34" charset="0"/>
              <a:buNone/>
            </a:pPr>
            <a:r>
              <a:rPr lang="en-US" sz="2200" b="1" u="sng" dirty="0">
                <a:solidFill>
                  <a:schemeClr val="tx1"/>
                </a:solidFill>
              </a:rPr>
              <a:t>Ideas Lab:</a:t>
            </a:r>
          </a:p>
          <a:p>
            <a:pPr marL="0" lvl="1" indent="0">
              <a:lnSpc>
                <a:spcPct val="100000"/>
              </a:lnSpc>
              <a:spcBef>
                <a:spcPts val="0"/>
              </a:spcBef>
              <a:spcAft>
                <a:spcPts val="0"/>
              </a:spcAft>
              <a:buClr>
                <a:srgbClr val="811515"/>
              </a:buClr>
              <a:buSzPct val="75000"/>
              <a:buFont typeface="Calibri" pitchFamily="34" charset="0"/>
              <a:buNone/>
            </a:pPr>
            <a:r>
              <a:rPr lang="en-US" sz="2200" dirty="0">
                <a:solidFill>
                  <a:schemeClr val="tx1"/>
                </a:solidFill>
              </a:rPr>
              <a:t>3 days in-person in D.C. Metro area</a:t>
            </a:r>
            <a:r>
              <a:rPr lang="en-US" sz="2200" dirty="0">
                <a:solidFill>
                  <a:srgbClr val="D3B34E"/>
                </a:solidFill>
              </a:rPr>
              <a:t>; </a:t>
            </a:r>
            <a:r>
              <a:rPr lang="en-US" sz="2200" b="1" dirty="0">
                <a:solidFill>
                  <a:srgbClr val="7030A0"/>
                </a:solidFill>
              </a:rPr>
              <a:t>Week of February 26</a:t>
            </a:r>
            <a:r>
              <a:rPr lang="en-US" sz="2200" b="1" baseline="30000" dirty="0">
                <a:solidFill>
                  <a:srgbClr val="7030A0"/>
                </a:solidFill>
              </a:rPr>
              <a:t>th</a:t>
            </a:r>
            <a:r>
              <a:rPr lang="en-US" sz="2200" b="1" dirty="0">
                <a:solidFill>
                  <a:srgbClr val="7030A0"/>
                </a:solidFill>
              </a:rPr>
              <a:t>, 2024</a:t>
            </a:r>
          </a:p>
          <a:p>
            <a:pPr marL="0" lvl="1" indent="0">
              <a:lnSpc>
                <a:spcPct val="100000"/>
              </a:lnSpc>
              <a:spcBef>
                <a:spcPts val="0"/>
              </a:spcBef>
              <a:spcAft>
                <a:spcPts val="0"/>
              </a:spcAft>
              <a:buClr>
                <a:srgbClr val="811515"/>
              </a:buClr>
              <a:buSzPct val="75000"/>
              <a:buFont typeface="Calibri" pitchFamily="34" charset="0"/>
              <a:buNone/>
            </a:pPr>
            <a:endParaRPr lang="en-US" sz="800" dirty="0">
              <a:solidFill>
                <a:srgbClr val="D3B34E"/>
              </a:solidFill>
            </a:endParaRPr>
          </a:p>
          <a:p>
            <a:pPr marL="0" lvl="1" indent="0">
              <a:lnSpc>
                <a:spcPct val="100000"/>
              </a:lnSpc>
              <a:spcBef>
                <a:spcPts val="0"/>
              </a:spcBef>
              <a:spcAft>
                <a:spcPts val="0"/>
              </a:spcAft>
              <a:buClr>
                <a:srgbClr val="811515"/>
              </a:buClr>
              <a:buSzPct val="75000"/>
              <a:buFont typeface="Calibri" pitchFamily="34" charset="0"/>
              <a:buNone/>
            </a:pPr>
            <a:r>
              <a:rPr lang="en-US" sz="2200" dirty="0">
                <a:solidFill>
                  <a:schemeClr val="tx1"/>
                </a:solidFill>
              </a:rPr>
              <a:t>3 virtual meetings (half-day); </a:t>
            </a:r>
          </a:p>
          <a:p>
            <a:pPr marL="0" lvl="1" indent="0">
              <a:lnSpc>
                <a:spcPct val="100000"/>
              </a:lnSpc>
              <a:spcBef>
                <a:spcPts val="0"/>
              </a:spcBef>
              <a:spcAft>
                <a:spcPts val="0"/>
              </a:spcAft>
              <a:buClr>
                <a:srgbClr val="811515"/>
              </a:buClr>
              <a:buSzPct val="75000"/>
              <a:buFont typeface="Calibri" pitchFamily="34" charset="0"/>
              <a:buNone/>
            </a:pPr>
            <a:r>
              <a:rPr lang="en-US" sz="2200" b="1" dirty="0">
                <a:solidFill>
                  <a:srgbClr val="7030A0"/>
                </a:solidFill>
              </a:rPr>
              <a:t>March 4</a:t>
            </a:r>
            <a:r>
              <a:rPr lang="en-US" sz="2200" b="1" baseline="30000" dirty="0">
                <a:solidFill>
                  <a:srgbClr val="7030A0"/>
                </a:solidFill>
              </a:rPr>
              <a:t>th</a:t>
            </a:r>
            <a:r>
              <a:rPr lang="en-US" sz="2200" b="1" dirty="0">
                <a:solidFill>
                  <a:srgbClr val="7030A0"/>
                </a:solidFill>
              </a:rPr>
              <a:t>, 6</a:t>
            </a:r>
            <a:r>
              <a:rPr lang="en-US" sz="2200" b="1" baseline="30000" dirty="0">
                <a:solidFill>
                  <a:srgbClr val="7030A0"/>
                </a:solidFill>
              </a:rPr>
              <a:t>th</a:t>
            </a:r>
            <a:r>
              <a:rPr lang="en-US" sz="2200" b="1" dirty="0">
                <a:solidFill>
                  <a:srgbClr val="7030A0"/>
                </a:solidFill>
              </a:rPr>
              <a:t>, 8</a:t>
            </a:r>
            <a:r>
              <a:rPr lang="en-US" sz="2200" b="1" baseline="30000" dirty="0">
                <a:solidFill>
                  <a:srgbClr val="7030A0"/>
                </a:solidFill>
              </a:rPr>
              <a:t>th</a:t>
            </a:r>
            <a:r>
              <a:rPr lang="en-US" sz="2200" b="1" dirty="0">
                <a:solidFill>
                  <a:srgbClr val="7030A0"/>
                </a:solidFill>
              </a:rPr>
              <a:t>, 2024</a:t>
            </a:r>
          </a:p>
          <a:p>
            <a:pPr marL="0" lvl="1" indent="0">
              <a:lnSpc>
                <a:spcPct val="100000"/>
              </a:lnSpc>
              <a:spcBef>
                <a:spcPts val="0"/>
              </a:spcBef>
              <a:spcAft>
                <a:spcPts val="0"/>
              </a:spcAft>
              <a:buClr>
                <a:srgbClr val="811515"/>
              </a:buClr>
              <a:buSzPct val="75000"/>
              <a:buFont typeface="Calibri" pitchFamily="34" charset="0"/>
              <a:buNone/>
            </a:pPr>
            <a:endParaRPr lang="en-US" sz="800" dirty="0">
              <a:solidFill>
                <a:srgbClr val="1B1B1B"/>
              </a:solidFill>
            </a:endParaRPr>
          </a:p>
          <a:p>
            <a:pPr marL="0" lvl="1" indent="0">
              <a:lnSpc>
                <a:spcPct val="100000"/>
              </a:lnSpc>
              <a:spcBef>
                <a:spcPts val="0"/>
              </a:spcBef>
              <a:spcAft>
                <a:spcPts val="0"/>
              </a:spcAft>
              <a:buClr>
                <a:srgbClr val="811515"/>
              </a:buClr>
              <a:buSzPct val="75000"/>
              <a:buFont typeface="Calibri" pitchFamily="34" charset="0"/>
              <a:buNone/>
            </a:pPr>
            <a:endParaRPr lang="en-US" sz="800" dirty="0">
              <a:solidFill>
                <a:srgbClr val="1B1B1B"/>
              </a:solidFill>
            </a:endParaRPr>
          </a:p>
          <a:p>
            <a:pPr marL="0" lvl="1" indent="0">
              <a:lnSpc>
                <a:spcPct val="100000"/>
              </a:lnSpc>
              <a:spcBef>
                <a:spcPts val="0"/>
              </a:spcBef>
              <a:spcAft>
                <a:spcPts val="0"/>
              </a:spcAft>
              <a:buClr>
                <a:srgbClr val="811515"/>
              </a:buClr>
              <a:buSzPct val="75000"/>
              <a:buFont typeface="Calibri" pitchFamily="34" charset="0"/>
              <a:buNone/>
            </a:pPr>
            <a:r>
              <a:rPr lang="en-US" sz="2200" b="1" u="sng" dirty="0">
                <a:solidFill>
                  <a:schemeClr val="tx1"/>
                </a:solidFill>
              </a:rPr>
              <a:t>Full Proposals: </a:t>
            </a:r>
          </a:p>
          <a:p>
            <a:pPr marL="0" lvl="1" indent="0">
              <a:lnSpc>
                <a:spcPct val="100000"/>
              </a:lnSpc>
              <a:spcBef>
                <a:spcPts val="0"/>
              </a:spcBef>
              <a:spcAft>
                <a:spcPts val="0"/>
              </a:spcAft>
              <a:buClr>
                <a:srgbClr val="811515"/>
              </a:buClr>
              <a:buSzPct val="75000"/>
              <a:buFont typeface="Calibri" pitchFamily="34" charset="0"/>
              <a:buNone/>
            </a:pPr>
            <a:r>
              <a:rPr lang="en-US" sz="2200" dirty="0">
                <a:solidFill>
                  <a:schemeClr val="tx1"/>
                </a:solidFill>
              </a:rPr>
              <a:t>Will be invited from some or all of the project teams formed during the Ideas Lab.</a:t>
            </a:r>
          </a:p>
          <a:p>
            <a:pPr marL="0" lvl="1" indent="0">
              <a:lnSpc>
                <a:spcPct val="100000"/>
              </a:lnSpc>
              <a:spcBef>
                <a:spcPts val="0"/>
              </a:spcBef>
              <a:spcAft>
                <a:spcPts val="0"/>
              </a:spcAft>
              <a:buClr>
                <a:srgbClr val="811515"/>
              </a:buClr>
              <a:buSzPct val="75000"/>
              <a:buFont typeface="Calibri" pitchFamily="34" charset="0"/>
              <a:buNone/>
            </a:pPr>
            <a:r>
              <a:rPr lang="en-US" sz="2200" b="1" dirty="0">
                <a:solidFill>
                  <a:srgbClr val="7030A0"/>
                </a:solidFill>
              </a:rPr>
              <a:t>Due: May 8, 2024</a:t>
            </a:r>
          </a:p>
        </p:txBody>
      </p:sp>
      <p:sp>
        <p:nvSpPr>
          <p:cNvPr id="5" name="TextBox 4">
            <a:extLst>
              <a:ext uri="{FF2B5EF4-FFF2-40B4-BE49-F238E27FC236}">
                <a16:creationId xmlns:a16="http://schemas.microsoft.com/office/drawing/2014/main" id="{F1C1C0FE-1B3F-5CAA-27FB-861EE92B247A}"/>
              </a:ext>
            </a:extLst>
          </p:cNvPr>
          <p:cNvSpPr txBox="1"/>
          <p:nvPr/>
        </p:nvSpPr>
        <p:spPr>
          <a:xfrm>
            <a:off x="4926484" y="6332104"/>
            <a:ext cx="2339032" cy="584775"/>
          </a:xfrm>
          <a:prstGeom prst="rect">
            <a:avLst/>
          </a:prstGeom>
          <a:noFill/>
        </p:spPr>
        <p:txBody>
          <a:bodyPr wrap="square" rtlCol="0">
            <a:spAutoFit/>
          </a:bodyPr>
          <a:lstStyle/>
          <a:p>
            <a:pPr algn="ctr"/>
            <a:r>
              <a:rPr lang="en-US" sz="3200" b="1" dirty="0">
                <a:solidFill>
                  <a:schemeClr val="bg1"/>
                </a:solidFill>
              </a:rPr>
              <a:t>NSF 23-627</a:t>
            </a:r>
          </a:p>
        </p:txBody>
      </p:sp>
      <p:cxnSp>
        <p:nvCxnSpPr>
          <p:cNvPr id="8" name="Straight Connector 7">
            <a:extLst>
              <a:ext uri="{FF2B5EF4-FFF2-40B4-BE49-F238E27FC236}">
                <a16:creationId xmlns:a16="http://schemas.microsoft.com/office/drawing/2014/main" id="{C88E7A58-8464-2421-921B-93A3C0566A00}"/>
              </a:ext>
            </a:extLst>
          </p:cNvPr>
          <p:cNvCxnSpPr>
            <a:cxnSpLocks/>
          </p:cNvCxnSpPr>
          <p:nvPr/>
        </p:nvCxnSpPr>
        <p:spPr>
          <a:xfrm>
            <a:off x="275051" y="1450975"/>
            <a:ext cx="6924943"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526398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BDE2F7-EFC2-0A4F-6320-7819F40540EC}"/>
            </a:ext>
          </a:extLst>
        </p:cNvPr>
        <p:cNvGrpSpPr/>
        <p:nvPr/>
      </p:nvGrpSpPr>
      <p:grpSpPr>
        <a:xfrm>
          <a:off x="0" y="0"/>
          <a:ext cx="0" cy="0"/>
          <a:chOff x="0" y="0"/>
          <a:chExt cx="0" cy="0"/>
        </a:xfrm>
      </p:grpSpPr>
      <p:pic>
        <p:nvPicPr>
          <p:cNvPr id="32" name="Picture Placeholder 31">
            <a:extLst>
              <a:ext uri="{FF2B5EF4-FFF2-40B4-BE49-F238E27FC236}">
                <a16:creationId xmlns:a16="http://schemas.microsoft.com/office/drawing/2014/main" id="{4661039B-212E-7AE7-F6EB-CC00FED9EFFD}"/>
              </a:ext>
            </a:extLst>
          </p:cNvPr>
          <p:cNvPicPr>
            <a:picLocks noGrp="1" noChangeAspect="1"/>
          </p:cNvPicPr>
          <p:nvPr>
            <p:ph type="pic" sz="quarter" idx="11"/>
          </p:nvPr>
        </p:nvPicPr>
        <p:blipFill>
          <a:blip r:embed="rId3">
            <a:extLst>
              <a:ext uri="{28A0092B-C50C-407E-A947-70E740481C1C}">
                <a14:useLocalDpi xmlns:a14="http://schemas.microsoft.com/office/drawing/2010/main" val="0"/>
              </a:ext>
            </a:extLst>
          </a:blip>
          <a:srcRect l="22604" r="22604"/>
          <a:stretch/>
        </p:blipFill>
        <p:spPr>
          <a:xfrm>
            <a:off x="0" y="0"/>
            <a:ext cx="6548438" cy="6721475"/>
          </a:xfrm>
        </p:spPr>
      </p:pic>
      <p:sp>
        <p:nvSpPr>
          <p:cNvPr id="28" name="Freeform 13">
            <a:extLst>
              <a:ext uri="{FF2B5EF4-FFF2-40B4-BE49-F238E27FC236}">
                <a16:creationId xmlns:a16="http://schemas.microsoft.com/office/drawing/2014/main" id="{94382315-1AE7-DA8D-1C7C-AD14EE05E28D}"/>
              </a:ext>
            </a:extLst>
          </p:cNvPr>
          <p:cNvSpPr/>
          <p:nvPr/>
        </p:nvSpPr>
        <p:spPr>
          <a:xfrm rot="10800000">
            <a:off x="5527964" y="-1"/>
            <a:ext cx="5002556" cy="6858000"/>
          </a:xfrm>
          <a:custGeom>
            <a:avLst/>
            <a:gdLst>
              <a:gd name="connsiteX0" fmla="*/ 0 w 5956994"/>
              <a:gd name="connsiteY0" fmla="*/ 0 h 6858000"/>
              <a:gd name="connsiteX1" fmla="*/ 4830808 w 5956994"/>
              <a:gd name="connsiteY1" fmla="*/ 0 h 6858000"/>
              <a:gd name="connsiteX2" fmla="*/ 4915893 w 5956994"/>
              <a:gd name="connsiteY2" fmla="*/ 119650 h 6858000"/>
              <a:gd name="connsiteX3" fmla="*/ 5956994 w 5956994"/>
              <a:gd name="connsiteY3" fmla="*/ 3527982 h 6858000"/>
              <a:gd name="connsiteX4" fmla="*/ 5074456 w 5956994"/>
              <a:gd name="connsiteY4" fmla="*/ 6688980 h 6858000"/>
              <a:gd name="connsiteX5" fmla="*/ 4966099 w 5956994"/>
              <a:gd name="connsiteY5" fmla="*/ 6858000 h 6858000"/>
              <a:gd name="connsiteX6" fmla="*/ 0 w 5956994"/>
              <a:gd name="connsiteY6" fmla="*/ 6858000 h 6858000"/>
              <a:gd name="connsiteX7" fmla="*/ 0 w 5956994"/>
              <a:gd name="connsiteY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956994" h="6858000">
                <a:moveTo>
                  <a:pt x="0" y="0"/>
                </a:moveTo>
                <a:lnTo>
                  <a:pt x="4830808" y="0"/>
                </a:lnTo>
                <a:lnTo>
                  <a:pt x="4915893" y="119650"/>
                </a:lnTo>
                <a:cubicBezTo>
                  <a:pt x="5573190" y="1092578"/>
                  <a:pt x="5956994" y="2265459"/>
                  <a:pt x="5956994" y="3527982"/>
                </a:cubicBezTo>
                <a:cubicBezTo>
                  <a:pt x="5956994" y="4685295"/>
                  <a:pt x="5634492" y="5767283"/>
                  <a:pt x="5074456" y="6688980"/>
                </a:cubicBezTo>
                <a:lnTo>
                  <a:pt x="4966099" y="6858000"/>
                </a:lnTo>
                <a:lnTo>
                  <a:pt x="0" y="6858000"/>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Open Sans Light"/>
              <a:ea typeface="+mn-ea"/>
              <a:cs typeface="+mn-cs"/>
            </a:endParaRPr>
          </a:p>
        </p:txBody>
      </p:sp>
      <p:sp>
        <p:nvSpPr>
          <p:cNvPr id="2" name="Title 1">
            <a:extLst>
              <a:ext uri="{FF2B5EF4-FFF2-40B4-BE49-F238E27FC236}">
                <a16:creationId xmlns:a16="http://schemas.microsoft.com/office/drawing/2014/main" id="{CC324014-BFAA-B241-8B9E-3471263D93FE}"/>
              </a:ext>
            </a:extLst>
          </p:cNvPr>
          <p:cNvSpPr>
            <a:spLocks noGrp="1"/>
          </p:cNvSpPr>
          <p:nvPr>
            <p:ph type="ctrTitle"/>
          </p:nvPr>
        </p:nvSpPr>
        <p:spPr>
          <a:xfrm>
            <a:off x="6189386" y="522143"/>
            <a:ext cx="5887016" cy="742949"/>
          </a:xfrm>
        </p:spPr>
        <p:txBody>
          <a:bodyPr/>
          <a:lstStyle/>
          <a:p>
            <a:pPr algn="ctr"/>
            <a:r>
              <a:rPr lang="en-US" sz="3200" i="0" dirty="0">
                <a:effectLst/>
                <a:latin typeface="Open Sans Light" pitchFamily="2" charset="0"/>
                <a:ea typeface="Open Sans Light" pitchFamily="2" charset="0"/>
                <a:cs typeface="Open Sans Light" pitchFamily="2" charset="0"/>
              </a:rPr>
              <a:t>NSF Trailblazer Engineering Impact Award</a:t>
            </a:r>
            <a:endParaRPr lang="en-US" sz="3200" dirty="0"/>
          </a:p>
        </p:txBody>
      </p:sp>
      <p:sp>
        <p:nvSpPr>
          <p:cNvPr id="4" name="Text Placeholder 3">
            <a:extLst>
              <a:ext uri="{FF2B5EF4-FFF2-40B4-BE49-F238E27FC236}">
                <a16:creationId xmlns:a16="http://schemas.microsoft.com/office/drawing/2014/main" id="{2286B984-D61F-95F3-1ED5-19C5A1956CD6}"/>
              </a:ext>
            </a:extLst>
          </p:cNvPr>
          <p:cNvSpPr>
            <a:spLocks noGrp="1"/>
          </p:cNvSpPr>
          <p:nvPr>
            <p:ph type="body" sz="quarter" idx="10"/>
          </p:nvPr>
        </p:nvSpPr>
        <p:spPr>
          <a:xfrm>
            <a:off x="5916387" y="1344226"/>
            <a:ext cx="6433014" cy="4708479"/>
          </a:xfrm>
        </p:spPr>
        <p:txBody>
          <a:bodyPr lIns="91440" tIns="45720" rIns="91440" bIns="45720" anchor="t">
            <a:normAutofit/>
          </a:bodyPr>
          <a:lstStyle/>
          <a:p>
            <a:pPr marL="285750" indent="-285750">
              <a:buFont typeface="Arial" panose="020B0604020202020204" pitchFamily="34" charset="0"/>
              <a:buChar char="•"/>
            </a:pPr>
            <a:r>
              <a:rPr lang="en-US" sz="2000" dirty="0">
                <a:solidFill>
                  <a:srgbClr val="1B1B1B"/>
                </a:solidFill>
                <a:latin typeface="Open Sans Light"/>
                <a:ea typeface="Open Sans Light"/>
                <a:cs typeface="Open Sans Light"/>
              </a:rPr>
              <a:t>Individual researchers</a:t>
            </a:r>
          </a:p>
          <a:p>
            <a:pPr marL="742950" lvl="1" indent="-285750">
              <a:buFont typeface="Arial" panose="020B0604020202020204" pitchFamily="34" charset="0"/>
              <a:buChar char="•"/>
            </a:pPr>
            <a:r>
              <a:rPr lang="en-US" sz="2000" dirty="0">
                <a:solidFill>
                  <a:srgbClr val="1B1B1B"/>
                </a:solidFill>
                <a:latin typeface="Open Sans Light"/>
                <a:ea typeface="Open Sans Light"/>
                <a:cs typeface="Open Sans Light"/>
              </a:rPr>
              <a:t>Engineer – all disciplines</a:t>
            </a:r>
          </a:p>
          <a:p>
            <a:pPr marL="742950" lvl="1" indent="-285750">
              <a:buFont typeface="Arial" panose="020B0604020202020204" pitchFamily="34" charset="0"/>
              <a:buChar char="•"/>
            </a:pPr>
            <a:r>
              <a:rPr lang="en-US" sz="2000" dirty="0">
                <a:solidFill>
                  <a:srgbClr val="1B1B1B"/>
                </a:solidFill>
                <a:latin typeface="Open Sans Light"/>
                <a:ea typeface="Open Sans Light"/>
                <a:cs typeface="Open Sans Light"/>
              </a:rPr>
              <a:t>Demonstrated research excellence</a:t>
            </a:r>
          </a:p>
          <a:p>
            <a:pPr marL="742950" lvl="1" indent="-285750">
              <a:buFont typeface="Arial" panose="020B0604020202020204" pitchFamily="34" charset="0"/>
              <a:buChar char="•"/>
            </a:pPr>
            <a:r>
              <a:rPr lang="en-US" sz="2000" dirty="0">
                <a:solidFill>
                  <a:srgbClr val="1B1B1B"/>
                </a:solidFill>
                <a:latin typeface="Open Sans Light"/>
                <a:ea typeface="Open Sans Light"/>
                <a:cs typeface="Open Sans Light"/>
              </a:rPr>
              <a:t>Record of creativity and innovation</a:t>
            </a:r>
          </a:p>
          <a:p>
            <a:pPr marL="742950" lvl="1" indent="-285750">
              <a:buFont typeface="Arial" panose="020B0604020202020204" pitchFamily="34" charset="0"/>
              <a:buChar char="•"/>
            </a:pPr>
            <a:r>
              <a:rPr lang="en-US" sz="2000" dirty="0">
                <a:solidFill>
                  <a:srgbClr val="1B1B1B"/>
                </a:solidFill>
                <a:latin typeface="Open Sans Light"/>
                <a:ea typeface="Open Sans Light"/>
                <a:cs typeface="Open Sans Light"/>
              </a:rPr>
              <a:t>Record of paradigm-shifting outcomes</a:t>
            </a:r>
          </a:p>
          <a:p>
            <a:pPr lvl="1"/>
            <a:endParaRPr lang="en-US" sz="2000" dirty="0">
              <a:solidFill>
                <a:srgbClr val="1B1B1B"/>
              </a:solidFill>
              <a:latin typeface="Open Sans Light"/>
              <a:ea typeface="Open Sans Light"/>
              <a:cs typeface="Open Sans Light"/>
            </a:endParaRPr>
          </a:p>
          <a:p>
            <a:pPr marL="285750" indent="-285750">
              <a:buFont typeface="Arial" panose="020B0604020202020204" pitchFamily="34" charset="0"/>
              <a:buChar char="•"/>
            </a:pPr>
            <a:r>
              <a:rPr lang="en-US" sz="2000" dirty="0">
                <a:solidFill>
                  <a:srgbClr val="1B1B1B"/>
                </a:solidFill>
                <a:latin typeface="Open Sans Light"/>
                <a:ea typeface="Open Sans Light"/>
                <a:cs typeface="Open Sans Light"/>
              </a:rPr>
              <a:t>Projects </a:t>
            </a:r>
          </a:p>
          <a:p>
            <a:pPr marL="742950" lvl="1" indent="-285750">
              <a:buFont typeface="Arial" panose="020B0604020202020204" pitchFamily="34" charset="0"/>
              <a:buChar char="•"/>
            </a:pPr>
            <a:r>
              <a:rPr lang="en-US" sz="2000" b="0" i="0" dirty="0">
                <a:solidFill>
                  <a:srgbClr val="1B1B1B"/>
                </a:solidFill>
                <a:effectLst/>
                <a:latin typeface="Open Sans Light"/>
                <a:ea typeface="Open Sans Light"/>
                <a:cs typeface="Open Sans Light"/>
              </a:rPr>
              <a:t>Shift in fundamental engineering knowledge</a:t>
            </a:r>
          </a:p>
          <a:p>
            <a:pPr marL="742950" lvl="1" indent="-285750">
              <a:buFont typeface="Arial" panose="020B0604020202020204" pitchFamily="34" charset="0"/>
              <a:buChar char="•"/>
            </a:pPr>
            <a:r>
              <a:rPr lang="en-US" sz="2000" b="0" i="0" dirty="0">
                <a:solidFill>
                  <a:srgbClr val="1B1B1B"/>
                </a:solidFill>
                <a:effectLst/>
                <a:latin typeface="Open Sans Light"/>
                <a:ea typeface="Open Sans Light"/>
                <a:cs typeface="Open Sans Light"/>
              </a:rPr>
              <a:t>Address a major societal challenge</a:t>
            </a:r>
          </a:p>
          <a:p>
            <a:pPr marL="742950" lvl="1" indent="-285750">
              <a:buFont typeface="Arial" panose="020B0604020202020204" pitchFamily="34" charset="0"/>
              <a:buChar char="•"/>
            </a:pPr>
            <a:r>
              <a:rPr lang="en-US" sz="2000" dirty="0">
                <a:solidFill>
                  <a:srgbClr val="1B1B1B"/>
                </a:solidFill>
                <a:latin typeface="Open Sans Light"/>
                <a:ea typeface="Open Sans Light"/>
                <a:cs typeface="Open Sans Light"/>
              </a:rPr>
              <a:t>New research direction for the PI</a:t>
            </a:r>
          </a:p>
          <a:p>
            <a:pPr marL="742950" lvl="1" indent="-285750">
              <a:buFont typeface="Arial" panose="020B0604020202020204" pitchFamily="34" charset="0"/>
              <a:buChar char="•"/>
            </a:pPr>
            <a:r>
              <a:rPr lang="en-US" sz="2000" dirty="0">
                <a:solidFill>
                  <a:srgbClr val="1B1B1B"/>
                </a:solidFill>
                <a:latin typeface="Open Sans Light"/>
                <a:ea typeface="Open Sans Light"/>
                <a:cs typeface="Open Sans Light"/>
              </a:rPr>
              <a:t>Integrate research and broader impacts</a:t>
            </a:r>
          </a:p>
          <a:p>
            <a:pPr lvl="1"/>
            <a:endParaRPr lang="en-US" sz="2000" dirty="0">
              <a:solidFill>
                <a:srgbClr val="1B1B1B"/>
              </a:solidFill>
              <a:latin typeface="Open Sans Light"/>
              <a:ea typeface="Open Sans Light"/>
              <a:cs typeface="Open Sans Light"/>
            </a:endParaRPr>
          </a:p>
          <a:p>
            <a:pPr marL="285750" indent="-285750">
              <a:buFont typeface="Arial" panose="020B0604020202020204" pitchFamily="34" charset="0"/>
              <a:buChar char="•"/>
            </a:pPr>
            <a:r>
              <a:rPr lang="en-US" sz="2000" dirty="0">
                <a:solidFill>
                  <a:srgbClr val="1B1B1B"/>
                </a:solidFill>
                <a:latin typeface="Open Sans Light"/>
                <a:ea typeface="Open Sans Light"/>
                <a:cs typeface="Open Sans Light"/>
              </a:rPr>
              <a:t>Review Process – Panels and Interviews</a:t>
            </a:r>
            <a:endParaRPr lang="en-US" sz="2000" dirty="0">
              <a:solidFill>
                <a:srgbClr val="1B1B1B"/>
              </a:solidFill>
              <a:latin typeface="Open Sans Light" panose="020B0606030504020204" pitchFamily="34" charset="0"/>
              <a:ea typeface="Open Sans Light"/>
              <a:cs typeface="Open Sans Light"/>
            </a:endParaRPr>
          </a:p>
        </p:txBody>
      </p:sp>
      <p:grpSp>
        <p:nvGrpSpPr>
          <p:cNvPr id="33" name="Group 32">
            <a:extLst>
              <a:ext uri="{FF2B5EF4-FFF2-40B4-BE49-F238E27FC236}">
                <a16:creationId xmlns:a16="http://schemas.microsoft.com/office/drawing/2014/main" id="{03ACD58C-1DA1-7DDF-75A1-1DFD4D8C1651}"/>
              </a:ext>
            </a:extLst>
          </p:cNvPr>
          <p:cNvGrpSpPr/>
          <p:nvPr/>
        </p:nvGrpSpPr>
        <p:grpSpPr>
          <a:xfrm>
            <a:off x="12598" y="5473049"/>
            <a:ext cx="12192000" cy="1325563"/>
            <a:chOff x="0" y="5532436"/>
            <a:chExt cx="12192000" cy="1325563"/>
          </a:xfrm>
        </p:grpSpPr>
        <p:pic>
          <p:nvPicPr>
            <p:cNvPr id="29" name="Picture 28" descr="A city at night&#10;&#10;Description automatically generated with low confidence">
              <a:extLst>
                <a:ext uri="{FF2B5EF4-FFF2-40B4-BE49-F238E27FC236}">
                  <a16:creationId xmlns:a16="http://schemas.microsoft.com/office/drawing/2014/main" id="{F93336C5-5433-3F6A-DA9C-A4952C3332D2}"/>
                </a:ext>
              </a:extLst>
            </p:cNvPr>
            <p:cNvPicPr>
              <a:picLocks noChangeAspect="1"/>
            </p:cNvPicPr>
            <p:nvPr/>
          </p:nvPicPr>
          <p:blipFill rotWithShape="1">
            <a:blip r:embed="rId4">
              <a:extLst>
                <a:ext uri="{28A0092B-C50C-407E-A947-70E740481C1C}">
                  <a14:useLocalDpi xmlns:a14="http://schemas.microsoft.com/office/drawing/2010/main" val="0"/>
                </a:ext>
              </a:extLst>
            </a:blip>
            <a:srcRect t="80553"/>
            <a:stretch/>
          </p:blipFill>
          <p:spPr>
            <a:xfrm>
              <a:off x="0" y="5532436"/>
              <a:ext cx="12192000" cy="1325563"/>
            </a:xfrm>
            <a:prstGeom prst="rect">
              <a:avLst/>
            </a:prstGeom>
          </p:spPr>
        </p:pic>
        <p:pic>
          <p:nvPicPr>
            <p:cNvPr id="30" name="Picture 29">
              <a:extLst>
                <a:ext uri="{FF2B5EF4-FFF2-40B4-BE49-F238E27FC236}">
                  <a16:creationId xmlns:a16="http://schemas.microsoft.com/office/drawing/2014/main" id="{589FA8B7-4945-A07D-05B1-A9405A457CFC}"/>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66047" y="5834368"/>
              <a:ext cx="887107" cy="887107"/>
            </a:xfrm>
            <a:prstGeom prst="rect">
              <a:avLst/>
            </a:prstGeom>
          </p:spPr>
        </p:pic>
      </p:grpSp>
    </p:spTree>
    <p:extLst>
      <p:ext uri="{BB962C8B-B14F-4D97-AF65-F5344CB8AC3E}">
        <p14:creationId xmlns:p14="http://schemas.microsoft.com/office/powerpoint/2010/main" val="22333940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1EE0FAC-6649-3347-A22C-61A0B2BE13A2}"/>
              </a:ext>
            </a:extLst>
          </p:cNvPr>
          <p:cNvSpPr txBox="1"/>
          <p:nvPr/>
        </p:nvSpPr>
        <p:spPr>
          <a:xfrm>
            <a:off x="306044" y="4271268"/>
            <a:ext cx="11657356" cy="22365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400"/>
              </a:spcAft>
              <a:buClrTx/>
              <a:buSzTx/>
              <a:buFontTx/>
              <a:buNone/>
              <a:tabLst/>
              <a:defRPr/>
            </a:pPr>
            <a:r>
              <a:rPr kumimoji="0" lang="en-US" sz="2800" b="1" i="0" u="none" strike="noStrike" kern="1200" cap="none" spc="0" normalizeH="0" baseline="0" noProof="0" dirty="0">
                <a:ln>
                  <a:noFill/>
                </a:ln>
                <a:solidFill>
                  <a:srgbClr val="6C6864"/>
                </a:solidFill>
                <a:effectLst/>
                <a:uLnTx/>
                <a:uFillTx/>
                <a:latin typeface="Calibri" panose="020F0502020204030204"/>
                <a:ea typeface="Helvetica Neue Thin" panose="020B0403020202020204" pitchFamily="34" charset="0"/>
                <a:cs typeface="+mn-cs"/>
              </a:rPr>
              <a:t>Mechanism:</a:t>
            </a:r>
          </a:p>
          <a:p>
            <a:pPr marL="571500" marR="0" lvl="0" indent="-57150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kumimoji="0" lang="en-US" sz="2600" b="0" i="0" u="none" strike="noStrike" kern="1200" cap="none" spc="0" normalizeH="0" baseline="0" noProof="0" dirty="0">
                <a:ln>
                  <a:noFill/>
                </a:ln>
                <a:solidFill>
                  <a:srgbClr val="6C6864"/>
                </a:solidFill>
                <a:effectLst/>
                <a:uLnTx/>
                <a:uFillTx/>
                <a:latin typeface="Calibri" panose="020F0502020204030204"/>
                <a:ea typeface="Helvetica Neue Thin" panose="020B0403020202020204" pitchFamily="34" charset="0"/>
                <a:cs typeface="+mn-cs"/>
              </a:rPr>
              <a:t>5-year award from the NSF Directorate for Engineering</a:t>
            </a:r>
          </a:p>
          <a:p>
            <a:pPr marL="571500" marR="0" lvl="0" indent="-57150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kumimoji="0" lang="en-US" sz="2600" b="0" i="0" u="none" strike="noStrike" kern="1200" cap="none" spc="0" normalizeH="0" baseline="0" noProof="0" dirty="0">
                <a:ln>
                  <a:noFill/>
                </a:ln>
                <a:solidFill>
                  <a:srgbClr val="6C6864"/>
                </a:solidFill>
                <a:effectLst/>
                <a:uLnTx/>
                <a:uFillTx/>
                <a:latin typeface="Calibri" panose="020F0502020204030204"/>
                <a:ea typeface="+mn-ea"/>
                <a:cs typeface="+mn-cs"/>
              </a:rPr>
              <a:t>Component organizations: </a:t>
            </a:r>
          </a:p>
          <a:p>
            <a:pPr marL="1028700" marR="0" lvl="1" indent="-57150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6C6864"/>
                </a:solidFill>
                <a:effectLst/>
                <a:uLnTx/>
                <a:uFillTx/>
                <a:latin typeface="Calibri" panose="020F0502020204030204"/>
                <a:ea typeface="Helvetica Neue Medium" panose="02000503000000020004" pitchFamily="2" charset="0"/>
                <a:cs typeface="Helvetica Neue Medium" panose="02000503000000020004" pitchFamily="2" charset="0"/>
              </a:rPr>
              <a:t>Big Ten Academic Alliance, EPSCoR/IDeA Foundation, University-Industry Demonstration Partnership</a:t>
            </a:r>
          </a:p>
          <a:p>
            <a:pPr marL="571500" marR="0" lvl="0" indent="-57150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kumimoji="0" lang="en-US" sz="2600" b="0" i="0" u="none" strike="noStrike" kern="1200" cap="none" spc="0" normalizeH="0" baseline="0" noProof="0" dirty="0">
                <a:ln>
                  <a:noFill/>
                </a:ln>
                <a:solidFill>
                  <a:srgbClr val="6C6864"/>
                </a:solidFill>
                <a:effectLst/>
                <a:uLnTx/>
                <a:uFillTx/>
                <a:latin typeface="Calibri" panose="020F0502020204030204"/>
                <a:ea typeface="Helvetica Neue Medium" panose="02000503000000020004" pitchFamily="2" charset="0"/>
                <a:cs typeface="Helvetica Neue Medium" panose="02000503000000020004" pitchFamily="2" charset="0"/>
              </a:rPr>
              <a:t>ERVA visioning events convene experts to focus on individual themes</a:t>
            </a:r>
          </a:p>
        </p:txBody>
      </p:sp>
      <p:sp>
        <p:nvSpPr>
          <p:cNvPr id="8" name="TextBox 7">
            <a:extLst>
              <a:ext uri="{FF2B5EF4-FFF2-40B4-BE49-F238E27FC236}">
                <a16:creationId xmlns:a16="http://schemas.microsoft.com/office/drawing/2014/main" id="{93A4748B-F338-E9E1-C630-AD1AD157EA2C}"/>
              </a:ext>
            </a:extLst>
          </p:cNvPr>
          <p:cNvSpPr txBox="1"/>
          <p:nvPr/>
        </p:nvSpPr>
        <p:spPr>
          <a:xfrm>
            <a:off x="309508" y="1947208"/>
            <a:ext cx="11504955" cy="193899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US" sz="3200" b="1" i="0" u="none" strike="noStrike" kern="1200" cap="none" spc="0" normalizeH="0" baseline="0" noProof="0" dirty="0">
                <a:ln>
                  <a:noFill/>
                </a:ln>
                <a:solidFill>
                  <a:srgbClr val="1A3D59"/>
                </a:solidFill>
                <a:effectLst/>
                <a:uLnTx/>
                <a:uFillTx/>
                <a:latin typeface="Calibri" panose="020F0502020204030204"/>
                <a:ea typeface="Helvetica Neue Thin" panose="020B0403020202020204" pitchFamily="34" charset="0"/>
                <a:cs typeface="+mn-cs"/>
              </a:rPr>
              <a:t>Mission</a:t>
            </a:r>
            <a:r>
              <a:rPr kumimoji="0" lang="en-US" sz="3200" b="0" i="0" u="none" strike="noStrike" kern="1200" cap="none" spc="0" normalizeH="0" baseline="0" noProof="0" dirty="0">
                <a:ln>
                  <a:noFill/>
                </a:ln>
                <a:solidFill>
                  <a:srgbClr val="1A3D59"/>
                </a:solidFill>
                <a:effectLst/>
                <a:uLnTx/>
                <a:uFillTx/>
                <a:latin typeface="Calibri" panose="020F0502020204030204"/>
                <a:ea typeface="Helvetica Neue Thin" panose="020B0403020202020204" pitchFamily="34" charset="0"/>
                <a:cs typeface="+mn-cs"/>
              </a:rPr>
              <a:t>:</a:t>
            </a:r>
          </a:p>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US" sz="2600" b="0" i="1" u="none" strike="noStrike" kern="1200" cap="none" spc="0" normalizeH="0" baseline="0" noProof="0" dirty="0">
                <a:ln>
                  <a:noFill/>
                </a:ln>
                <a:solidFill>
                  <a:srgbClr val="1A3D59"/>
                </a:solidFill>
                <a:effectLst/>
                <a:uLnTx/>
                <a:uFillTx/>
                <a:latin typeface="Calibri" panose="020F0502020204030204"/>
                <a:ea typeface="Helvetica Neue Thin" panose="020B0403020202020204" pitchFamily="34" charset="0"/>
                <a:cs typeface="+mn-cs"/>
              </a:rPr>
              <a:t>To identify and develop bold and transformative new engineering research directions and thereby catalyze the engineering community’s pursuit of innovative, high-impact research that benefits society.</a:t>
            </a:r>
          </a:p>
        </p:txBody>
      </p:sp>
      <p:pic>
        <p:nvPicPr>
          <p:cNvPr id="2" name="Picture 1">
            <a:extLst>
              <a:ext uri="{FF2B5EF4-FFF2-40B4-BE49-F238E27FC236}">
                <a16:creationId xmlns:a16="http://schemas.microsoft.com/office/drawing/2014/main" id="{794413D2-B963-A261-23A0-70AFC4C4BF63}"/>
              </a:ext>
            </a:extLst>
          </p:cNvPr>
          <p:cNvPicPr>
            <a:picLocks noChangeAspect="1"/>
          </p:cNvPicPr>
          <p:nvPr/>
        </p:nvPicPr>
        <p:blipFill rotWithShape="1">
          <a:blip r:embed="rId3">
            <a:extLst>
              <a:ext uri="{28A0092B-C50C-407E-A947-70E740481C1C}">
                <a14:useLocalDpi xmlns:a14="http://schemas.microsoft.com/office/drawing/2010/main" val="0"/>
              </a:ext>
            </a:extLst>
          </a:blip>
          <a:srcRect l="-3766" t="13354" r="-752" b="21928"/>
          <a:stretch/>
        </p:blipFill>
        <p:spPr>
          <a:xfrm>
            <a:off x="1308229" y="270271"/>
            <a:ext cx="9575542" cy="1482329"/>
          </a:xfrm>
          <a:prstGeom prst="rect">
            <a:avLst/>
          </a:prstGeom>
          <a:solidFill>
            <a:schemeClr val="bg1"/>
          </a:solidFill>
        </p:spPr>
      </p:pic>
    </p:spTree>
    <p:extLst>
      <p:ext uri="{BB962C8B-B14F-4D97-AF65-F5344CB8AC3E}">
        <p14:creationId xmlns:p14="http://schemas.microsoft.com/office/powerpoint/2010/main" val="32975213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id="{E48A980E-D4A1-3731-0F6C-C430DFED74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14665" y="2024413"/>
            <a:ext cx="1728216" cy="2236514"/>
          </a:xfrm>
          <a:prstGeom prst="rect">
            <a:avLst/>
          </a:prstGeom>
        </p:spPr>
      </p:pic>
      <p:sp>
        <p:nvSpPr>
          <p:cNvPr id="7" name="TextBox 6">
            <a:extLst>
              <a:ext uri="{FF2B5EF4-FFF2-40B4-BE49-F238E27FC236}">
                <a16:creationId xmlns:a16="http://schemas.microsoft.com/office/drawing/2014/main" id="{3EA393C9-787F-491D-CDFA-62EE7851EB74}"/>
              </a:ext>
            </a:extLst>
          </p:cNvPr>
          <p:cNvSpPr txBox="1"/>
          <p:nvPr/>
        </p:nvSpPr>
        <p:spPr>
          <a:xfrm>
            <a:off x="283464" y="201168"/>
            <a:ext cx="11835063"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srgbClr val="225C89"/>
                </a:solidFill>
                <a:effectLst/>
                <a:uLnTx/>
                <a:uFillTx/>
                <a:latin typeface="Arial"/>
                <a:ea typeface="+mn-ea"/>
                <a:cs typeface="Arial"/>
              </a:rPr>
              <a:t>ERVA Visioning Reports</a:t>
            </a:r>
          </a:p>
        </p:txBody>
      </p:sp>
      <p:pic>
        <p:nvPicPr>
          <p:cNvPr id="2" name="Picture 1" descr="Graphical user interface&#10;&#10;Description automatically generated with low confidence">
            <a:extLst>
              <a:ext uri="{FF2B5EF4-FFF2-40B4-BE49-F238E27FC236}">
                <a16:creationId xmlns:a16="http://schemas.microsoft.com/office/drawing/2014/main" id="{2DDB9C8F-7499-125E-A893-8A202C0A861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83464" y="2042521"/>
            <a:ext cx="1828800" cy="2243929"/>
          </a:xfrm>
          <a:prstGeom prst="rect">
            <a:avLst/>
          </a:prstGeom>
          <a:ln>
            <a:noFill/>
          </a:ln>
          <a:effectLst>
            <a:outerShdw blurRad="292100" dist="139700" dir="2700000" algn="tl" rotWithShape="0">
              <a:srgbClr val="333333">
                <a:alpha val="65000"/>
              </a:srgbClr>
            </a:outerShdw>
          </a:effectLst>
        </p:spPr>
      </p:pic>
      <p:sp>
        <p:nvSpPr>
          <p:cNvPr id="5" name="TextBox 4">
            <a:extLst>
              <a:ext uri="{FF2B5EF4-FFF2-40B4-BE49-F238E27FC236}">
                <a16:creationId xmlns:a16="http://schemas.microsoft.com/office/drawing/2014/main" id="{4B82967D-D5EF-E9F8-D284-9552787CCC3E}"/>
              </a:ext>
            </a:extLst>
          </p:cNvPr>
          <p:cNvSpPr txBox="1">
            <a:spLocks/>
          </p:cNvSpPr>
          <p:nvPr/>
        </p:nvSpPr>
        <p:spPr>
          <a:xfrm>
            <a:off x="283464" y="4518630"/>
            <a:ext cx="1828800" cy="33832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6C6864"/>
                </a:solidFill>
                <a:effectLst/>
                <a:uLnTx/>
                <a:uFillTx/>
                <a:latin typeface="Calibri" panose="020F0502020204030204"/>
                <a:ea typeface="+mn-ea"/>
                <a:cs typeface="+mn-cs"/>
              </a:rPr>
              <a:t>Aug. 17, 2022</a:t>
            </a:r>
          </a:p>
        </p:txBody>
      </p:sp>
      <p:pic>
        <p:nvPicPr>
          <p:cNvPr id="11" name="Picture 10">
            <a:extLst>
              <a:ext uri="{FF2B5EF4-FFF2-40B4-BE49-F238E27FC236}">
                <a16:creationId xmlns:a16="http://schemas.microsoft.com/office/drawing/2014/main" id="{7A712BB2-B38D-4237-2DB8-769A92AE61A5}"/>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2328554" y="2042520"/>
            <a:ext cx="1828800" cy="2243930"/>
          </a:xfrm>
          <a:prstGeom prst="rect">
            <a:avLst/>
          </a:prstGeom>
          <a:ln>
            <a:noFill/>
          </a:ln>
          <a:effectLst>
            <a:outerShdw blurRad="292100" dist="139700" dir="2700000" algn="tl" rotWithShape="0">
              <a:srgbClr val="333333">
                <a:alpha val="65000"/>
              </a:srgbClr>
            </a:outerShdw>
          </a:effectLst>
        </p:spPr>
      </p:pic>
      <p:sp>
        <p:nvSpPr>
          <p:cNvPr id="3" name="TextBox 2">
            <a:extLst>
              <a:ext uri="{FF2B5EF4-FFF2-40B4-BE49-F238E27FC236}">
                <a16:creationId xmlns:a16="http://schemas.microsoft.com/office/drawing/2014/main" id="{4D24D295-4D7B-E60A-414B-B29FD13966E1}"/>
              </a:ext>
            </a:extLst>
          </p:cNvPr>
          <p:cNvSpPr txBox="1">
            <a:spLocks noChangeAspect="1"/>
          </p:cNvSpPr>
          <p:nvPr/>
        </p:nvSpPr>
        <p:spPr>
          <a:xfrm>
            <a:off x="2328554" y="4518517"/>
            <a:ext cx="1828800"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6C6864"/>
                </a:solidFill>
                <a:effectLst/>
                <a:uLnTx/>
                <a:uFillTx/>
                <a:latin typeface="Calibri" panose="020F0502020204030204"/>
                <a:ea typeface="+mn-ea"/>
                <a:cs typeface="+mn-cs"/>
              </a:rPr>
              <a:t>Oct. 27, 2022</a:t>
            </a:r>
          </a:p>
        </p:txBody>
      </p:sp>
      <p:pic>
        <p:nvPicPr>
          <p:cNvPr id="13" name="Picture 12">
            <a:extLst>
              <a:ext uri="{FF2B5EF4-FFF2-40B4-BE49-F238E27FC236}">
                <a16:creationId xmlns:a16="http://schemas.microsoft.com/office/drawing/2014/main" id="{024FD222-D0F6-C5BE-E85A-7FB51134ED04}"/>
              </a:ext>
            </a:extLst>
          </p:cNvPr>
          <p:cNvPicPr>
            <a:picLocks noChangeAspect="1"/>
          </p:cNvPicPr>
          <p:nvPr/>
        </p:nvPicPr>
        <p:blipFill>
          <a:blip r:embed="rId6" cstate="screen">
            <a:extLst>
              <a:ext uri="{28A0092B-C50C-407E-A947-70E740481C1C}">
                <a14:useLocalDpi xmlns:a14="http://schemas.microsoft.com/office/drawing/2010/main"/>
              </a:ext>
            </a:extLst>
          </a:blip>
          <a:srcRect/>
          <a:stretch/>
        </p:blipFill>
        <p:spPr>
          <a:xfrm>
            <a:off x="4373644" y="2043197"/>
            <a:ext cx="1828800" cy="2243253"/>
          </a:xfrm>
          <a:prstGeom prst="rect">
            <a:avLst/>
          </a:prstGeom>
          <a:ln>
            <a:noFill/>
          </a:ln>
          <a:effectLst>
            <a:outerShdw blurRad="292100" dist="139700" dir="2700000" algn="tl" rotWithShape="0">
              <a:srgbClr val="333333">
                <a:alpha val="65000"/>
              </a:srgbClr>
            </a:outerShdw>
          </a:effectLst>
        </p:spPr>
      </p:pic>
      <p:sp>
        <p:nvSpPr>
          <p:cNvPr id="4" name="TextBox 3">
            <a:extLst>
              <a:ext uri="{FF2B5EF4-FFF2-40B4-BE49-F238E27FC236}">
                <a16:creationId xmlns:a16="http://schemas.microsoft.com/office/drawing/2014/main" id="{E1383179-449C-C3C1-50DD-65729E5368B3}"/>
              </a:ext>
            </a:extLst>
          </p:cNvPr>
          <p:cNvSpPr txBox="1">
            <a:spLocks/>
          </p:cNvSpPr>
          <p:nvPr/>
        </p:nvSpPr>
        <p:spPr>
          <a:xfrm>
            <a:off x="4373644" y="4518630"/>
            <a:ext cx="1828800" cy="33832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6C6864"/>
                </a:solidFill>
                <a:effectLst/>
                <a:uLnTx/>
                <a:uFillTx/>
                <a:latin typeface="Calibri" panose="020F0502020204030204"/>
                <a:ea typeface="+mn-ea"/>
                <a:cs typeface="+mn-cs"/>
              </a:rPr>
              <a:t>Feb. 16, 2023</a:t>
            </a:r>
          </a:p>
        </p:txBody>
      </p:sp>
      <p:sp>
        <p:nvSpPr>
          <p:cNvPr id="8" name="Slide Number Placeholder 6">
            <a:extLst>
              <a:ext uri="{FF2B5EF4-FFF2-40B4-BE49-F238E27FC236}">
                <a16:creationId xmlns:a16="http://schemas.microsoft.com/office/drawing/2014/main" id="{83FA509B-92AF-797C-D62B-5708A1AC486C}"/>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A545C476-6275-4B20-BBF5-273C4CAB7EDF}" type="slidenum">
              <a:rPr kumimoji="0" lang="en-US" sz="1200" b="0" i="0" u="none" strike="noStrike" kern="1200" cap="none" spc="0" normalizeH="0" baseline="0" noProof="0" smtClean="0">
                <a:ln>
                  <a:noFill/>
                </a:ln>
                <a:solidFill>
                  <a:srgbClr val="6C6864">
                    <a:tint val="75000"/>
                  </a:srgb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srgbClr val="6C6864">
                  <a:tint val="75000"/>
                </a:srgbClr>
              </a:solidFill>
              <a:effectLst/>
              <a:uLnTx/>
              <a:uFillTx/>
              <a:latin typeface="Roboto Regular"/>
              <a:ea typeface="+mn-ea"/>
              <a:cs typeface="+mn-cs"/>
            </a:endParaRPr>
          </a:p>
        </p:txBody>
      </p:sp>
      <p:pic>
        <p:nvPicPr>
          <p:cNvPr id="15" name="Picture 14">
            <a:extLst>
              <a:ext uri="{FF2B5EF4-FFF2-40B4-BE49-F238E27FC236}">
                <a16:creationId xmlns:a16="http://schemas.microsoft.com/office/drawing/2014/main" id="{D99BB6D2-0C16-6350-82A6-117E62BD2378}"/>
              </a:ext>
            </a:extLst>
          </p:cNvPr>
          <p:cNvPicPr>
            <a:picLocks noChangeAspect="1"/>
          </p:cNvPicPr>
          <p:nvPr/>
        </p:nvPicPr>
        <p:blipFill>
          <a:blip r:embed="rId7" cstate="screen">
            <a:extLst>
              <a:ext uri="{28A0092B-C50C-407E-A947-70E740481C1C}">
                <a14:useLocalDpi xmlns:a14="http://schemas.microsoft.com/office/drawing/2010/main"/>
              </a:ext>
            </a:extLst>
          </a:blip>
          <a:srcRect/>
          <a:stretch/>
        </p:blipFill>
        <p:spPr>
          <a:xfrm>
            <a:off x="6418734" y="2046170"/>
            <a:ext cx="1731125" cy="2240280"/>
          </a:xfrm>
          <a:prstGeom prst="rect">
            <a:avLst/>
          </a:prstGeom>
          <a:ln>
            <a:noFill/>
          </a:ln>
          <a:effectLst>
            <a:outerShdw blurRad="292100" dist="139700" dir="2700000" algn="tl" rotWithShape="0">
              <a:srgbClr val="333333">
                <a:alpha val="65000"/>
              </a:srgbClr>
            </a:outerShdw>
          </a:effectLst>
        </p:spPr>
      </p:pic>
      <p:sp>
        <p:nvSpPr>
          <p:cNvPr id="21" name="TextBox 20">
            <a:extLst>
              <a:ext uri="{FF2B5EF4-FFF2-40B4-BE49-F238E27FC236}">
                <a16:creationId xmlns:a16="http://schemas.microsoft.com/office/drawing/2014/main" id="{841C581B-6070-7CA6-1A26-B1F31ECEDA27}"/>
              </a:ext>
            </a:extLst>
          </p:cNvPr>
          <p:cNvSpPr txBox="1">
            <a:spLocks/>
          </p:cNvSpPr>
          <p:nvPr/>
        </p:nvSpPr>
        <p:spPr>
          <a:xfrm>
            <a:off x="6418734" y="4518630"/>
            <a:ext cx="1828800" cy="33832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6C6864"/>
                </a:solidFill>
                <a:effectLst/>
                <a:uLnTx/>
                <a:uFillTx/>
                <a:latin typeface="Calibri" panose="020F0502020204030204"/>
                <a:ea typeface="+mn-ea"/>
                <a:cs typeface="+mn-cs"/>
              </a:rPr>
              <a:t>April 26, 2023</a:t>
            </a:r>
          </a:p>
        </p:txBody>
      </p:sp>
      <p:pic>
        <p:nvPicPr>
          <p:cNvPr id="6" name="Picture 5">
            <a:extLst>
              <a:ext uri="{FF2B5EF4-FFF2-40B4-BE49-F238E27FC236}">
                <a16:creationId xmlns:a16="http://schemas.microsoft.com/office/drawing/2014/main" id="{2B40A69F-8C16-A615-A0D2-E3DD354932E5}"/>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8366149" y="2046170"/>
            <a:ext cx="1730221" cy="2240280"/>
          </a:xfrm>
          <a:prstGeom prst="rect">
            <a:avLst/>
          </a:prstGeom>
          <a:ln>
            <a:noFill/>
          </a:ln>
          <a:effectLst>
            <a:outerShdw blurRad="292100" dist="139700" dir="2700000" algn="tl" rotWithShape="0">
              <a:srgbClr val="333333">
                <a:alpha val="65000"/>
              </a:srgbClr>
            </a:outerShdw>
          </a:effectLst>
        </p:spPr>
      </p:pic>
      <p:sp>
        <p:nvSpPr>
          <p:cNvPr id="17" name="TextBox 16">
            <a:extLst>
              <a:ext uri="{FF2B5EF4-FFF2-40B4-BE49-F238E27FC236}">
                <a16:creationId xmlns:a16="http://schemas.microsoft.com/office/drawing/2014/main" id="{08B438ED-B93D-C851-76B7-19BE97A28979}"/>
              </a:ext>
            </a:extLst>
          </p:cNvPr>
          <p:cNvSpPr txBox="1">
            <a:spLocks/>
          </p:cNvSpPr>
          <p:nvPr/>
        </p:nvSpPr>
        <p:spPr>
          <a:xfrm>
            <a:off x="8311018" y="4518630"/>
            <a:ext cx="1828800" cy="33832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6C6864"/>
                </a:solidFill>
                <a:effectLst/>
                <a:uLnTx/>
                <a:uFillTx/>
                <a:latin typeface="Calibri" panose="020F0502020204030204"/>
                <a:ea typeface="+mn-ea"/>
                <a:cs typeface="+mn-cs"/>
              </a:rPr>
              <a:t>July 13, 2023</a:t>
            </a:r>
          </a:p>
        </p:txBody>
      </p:sp>
      <p:pic>
        <p:nvPicPr>
          <p:cNvPr id="18" name="Picture 17" descr="Text&#10;&#10;Description automatically generated">
            <a:extLst>
              <a:ext uri="{FF2B5EF4-FFF2-40B4-BE49-F238E27FC236}">
                <a16:creationId xmlns:a16="http://schemas.microsoft.com/office/drawing/2014/main" id="{C4269554-3A7B-8496-1987-ADDBC1AF23B5}"/>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283464" y="5358361"/>
            <a:ext cx="3275463" cy="818866"/>
          </a:xfrm>
          <a:prstGeom prst="rect">
            <a:avLst/>
          </a:prstGeom>
        </p:spPr>
      </p:pic>
      <p:sp>
        <p:nvSpPr>
          <p:cNvPr id="20" name="TextBox 19">
            <a:extLst>
              <a:ext uri="{FF2B5EF4-FFF2-40B4-BE49-F238E27FC236}">
                <a16:creationId xmlns:a16="http://schemas.microsoft.com/office/drawing/2014/main" id="{49488BEC-F573-30C5-EB46-627B75C6EE3E}"/>
              </a:ext>
            </a:extLst>
          </p:cNvPr>
          <p:cNvSpPr txBox="1">
            <a:spLocks/>
          </p:cNvSpPr>
          <p:nvPr/>
        </p:nvSpPr>
        <p:spPr>
          <a:xfrm>
            <a:off x="10263370" y="4518630"/>
            <a:ext cx="1828800" cy="33832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6C6864"/>
                </a:solidFill>
                <a:effectLst/>
                <a:uLnTx/>
                <a:uFillTx/>
                <a:latin typeface="Calibri" panose="020F0502020204030204"/>
                <a:ea typeface="+mn-ea"/>
                <a:cs typeface="+mn-cs"/>
              </a:rPr>
              <a:t>October 12, 2023</a:t>
            </a:r>
          </a:p>
        </p:txBody>
      </p:sp>
      <p:sp>
        <p:nvSpPr>
          <p:cNvPr id="22" name="TextBox 21">
            <a:extLst>
              <a:ext uri="{FF2B5EF4-FFF2-40B4-BE49-F238E27FC236}">
                <a16:creationId xmlns:a16="http://schemas.microsoft.com/office/drawing/2014/main" id="{0D08903E-9846-1A5C-DEE3-76FDE63EFE95}"/>
              </a:ext>
            </a:extLst>
          </p:cNvPr>
          <p:cNvSpPr txBox="1"/>
          <p:nvPr/>
        </p:nvSpPr>
        <p:spPr>
          <a:xfrm>
            <a:off x="4997292" y="5452839"/>
            <a:ext cx="3275463" cy="52322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6C6864"/>
                </a:solidFill>
                <a:effectLst/>
                <a:uLnTx/>
                <a:uFillTx/>
                <a:latin typeface="Calibri"/>
                <a:ea typeface="+mn-ea"/>
                <a:cs typeface="+mn-cs"/>
              </a:rPr>
              <a:t>ervacommunity.org</a:t>
            </a:r>
          </a:p>
        </p:txBody>
      </p:sp>
    </p:spTree>
    <p:extLst>
      <p:ext uri="{BB962C8B-B14F-4D97-AF65-F5344CB8AC3E}">
        <p14:creationId xmlns:p14="http://schemas.microsoft.com/office/powerpoint/2010/main" val="16749134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FA54DF-4935-A8C6-B0C0-E94425A26B05}"/>
              </a:ext>
            </a:extLst>
          </p:cNvPr>
          <p:cNvSpPr>
            <a:spLocks noGrp="1"/>
          </p:cNvSpPr>
          <p:nvPr>
            <p:ph type="title"/>
          </p:nvPr>
        </p:nvSpPr>
        <p:spPr/>
        <p:txBody>
          <a:bodyPr/>
          <a:lstStyle/>
          <a:p>
            <a:r>
              <a:rPr lang="en-US" dirty="0"/>
              <a:t>Get Involved!</a:t>
            </a:r>
          </a:p>
        </p:txBody>
      </p:sp>
      <p:sp>
        <p:nvSpPr>
          <p:cNvPr id="4" name="Content Placeholder 2">
            <a:extLst>
              <a:ext uri="{FF2B5EF4-FFF2-40B4-BE49-F238E27FC236}">
                <a16:creationId xmlns:a16="http://schemas.microsoft.com/office/drawing/2014/main" id="{938CACB0-74C4-8CAF-9745-2C4D98377D4A}"/>
              </a:ext>
            </a:extLst>
          </p:cNvPr>
          <p:cNvSpPr txBox="1">
            <a:spLocks/>
          </p:cNvSpPr>
          <p:nvPr/>
        </p:nvSpPr>
        <p:spPr>
          <a:xfrm>
            <a:off x="7239000" y="1764459"/>
            <a:ext cx="3488787" cy="3645741"/>
          </a:xfrm>
          <a:prstGeom prst="rect">
            <a:avLst/>
          </a:prstGeom>
        </p:spPr>
        <p:txBody>
          <a:bodyPr wrap="square" lIns="0" tIns="0" rIns="0" bIns="0">
            <a:normAutofit/>
          </a:bodyPr>
          <a:lstStyle>
            <a:lvl1pPr marL="0">
              <a:defRPr b="0" i="0">
                <a:solidFill>
                  <a:schemeClr val="tx1"/>
                </a:solidFill>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55563" marR="0" lvl="1" indent="0" algn="ctr" defTabSz="914400" rtl="0" eaLnBrk="1" fontAlgn="auto" latinLnBrk="0" hangingPunct="1">
              <a:lnSpc>
                <a:spcPct val="100000"/>
              </a:lnSpc>
              <a:spcBef>
                <a:spcPts val="0"/>
              </a:spcBef>
              <a:spcAft>
                <a:spcPts val="1200"/>
              </a:spcAft>
              <a:buClrTx/>
              <a:buSzTx/>
              <a:buFontTx/>
              <a:buNone/>
              <a:tabLst/>
              <a:defRPr/>
            </a:pPr>
            <a:r>
              <a:rPr kumimoji="0" lang="en-US" sz="2800" b="0" i="0" u="none" strike="noStrike" kern="0" cap="none" spc="0" normalizeH="0" baseline="0" noProof="0" dirty="0">
                <a:ln>
                  <a:noFill/>
                </a:ln>
                <a:solidFill>
                  <a:srgbClr val="6C6864"/>
                </a:solidFill>
                <a:effectLst/>
                <a:uLnTx/>
                <a:uFillTx/>
                <a:latin typeface="Helvetica Neue Light" panose="02000403000000020004" pitchFamily="2" charset="0"/>
                <a:ea typeface="Helvetica Neue Light" panose="02000403000000020004" pitchFamily="2" charset="0"/>
                <a:cs typeface="Helvetica Neue" panose="02000503000000020004" pitchFamily="2" charset="0"/>
              </a:rPr>
              <a:t>Click to become</a:t>
            </a:r>
            <a:br>
              <a:rPr kumimoji="0" lang="en-US" sz="2800" b="0" i="0" u="none" strike="noStrike" kern="0" cap="none" spc="0" normalizeH="0" baseline="0" noProof="0" dirty="0">
                <a:ln>
                  <a:noFill/>
                </a:ln>
                <a:solidFill>
                  <a:srgbClr val="6C6864"/>
                </a:solidFill>
                <a:effectLst/>
                <a:uLnTx/>
                <a:uFillTx/>
                <a:latin typeface="Helvetica Neue Light" panose="02000403000000020004" pitchFamily="2" charset="0"/>
                <a:ea typeface="Helvetica Neue Light" panose="02000403000000020004" pitchFamily="2" charset="0"/>
                <a:cs typeface="Helvetica Neue" panose="02000503000000020004" pitchFamily="2" charset="0"/>
              </a:rPr>
            </a:br>
            <a:r>
              <a:rPr kumimoji="0" lang="en-US" sz="2800" b="0" i="0" u="none" strike="noStrike" kern="0" cap="none" spc="0" normalizeH="0" baseline="0" noProof="0" dirty="0">
                <a:ln>
                  <a:noFill/>
                </a:ln>
                <a:solidFill>
                  <a:srgbClr val="6C6864"/>
                </a:solidFill>
                <a:effectLst/>
                <a:uLnTx/>
                <a:uFillTx/>
                <a:latin typeface="Helvetica Neue Light" panose="02000403000000020004" pitchFamily="2" charset="0"/>
                <a:ea typeface="Helvetica Neue Light" panose="02000403000000020004" pitchFamily="2" charset="0"/>
                <a:cs typeface="Helvetica Neue" panose="02000503000000020004" pitchFamily="2" charset="0"/>
              </a:rPr>
              <a:t>an </a:t>
            </a:r>
            <a:r>
              <a:rPr kumimoji="0" lang="en-US" sz="2800" b="1" i="0" u="none" strike="noStrike" kern="0" cap="none" spc="0" normalizeH="0" baseline="0" noProof="0" dirty="0">
                <a:ln>
                  <a:noFill/>
                </a:ln>
                <a:solidFill>
                  <a:srgbClr val="6C6864"/>
                </a:solidFill>
                <a:effectLst/>
                <a:uLnTx/>
                <a:uFillTx/>
                <a:latin typeface="Helvetica Neue Light" panose="02000403000000020004" pitchFamily="2" charset="0"/>
                <a:ea typeface="Helvetica Neue Light" panose="02000403000000020004" pitchFamily="2" charset="0"/>
                <a:cs typeface="Helvetica Neue" panose="02000503000000020004" pitchFamily="2" charset="0"/>
              </a:rPr>
              <a:t>ERVA Champion! </a:t>
            </a:r>
            <a:endParaRPr kumimoji="0" lang="en-US" sz="2800" b="0" i="0" u="none" strike="noStrike" kern="0" cap="none" spc="0" normalizeH="0" baseline="0" noProof="0" dirty="0">
              <a:ln>
                <a:noFill/>
              </a:ln>
              <a:solidFill>
                <a:srgbClr val="0070C0"/>
              </a:solidFill>
              <a:effectLst/>
              <a:uLnTx/>
              <a:uFillTx/>
              <a:latin typeface="Helvetica Neue Light" panose="02000403000000020004" pitchFamily="2" charset="0"/>
              <a:ea typeface="Helvetica Neue Light" panose="02000403000000020004" pitchFamily="2" charset="0"/>
              <a:cs typeface="Helvetica Neue" panose="02000503000000020004" pitchFamily="2" charset="0"/>
            </a:endParaRPr>
          </a:p>
          <a:p>
            <a:pPr marL="55563" marR="0" lvl="1" indent="0" algn="l" defTabSz="914400" rtl="0" eaLnBrk="1" fontAlgn="auto" latinLnBrk="0" hangingPunct="1">
              <a:lnSpc>
                <a:spcPct val="100000"/>
              </a:lnSpc>
              <a:spcBef>
                <a:spcPts val="0"/>
              </a:spcBef>
              <a:spcAft>
                <a:spcPts val="1200"/>
              </a:spcAft>
              <a:buClrTx/>
              <a:buSzTx/>
              <a:buFontTx/>
              <a:buNone/>
              <a:tabLst/>
              <a:defRPr/>
            </a:pPr>
            <a:endParaRPr kumimoji="0" lang="en-US" sz="1800" b="0" i="0" u="none" strike="noStrike" kern="1000" cap="none" spc="100" normalizeH="0" baseline="0" noProof="0" dirty="0">
              <a:ln>
                <a:noFill/>
              </a:ln>
              <a:solidFill>
                <a:srgbClr val="6C6864"/>
              </a:solidFill>
              <a:effectLst/>
              <a:uLnTx/>
              <a:uFillTx/>
              <a:latin typeface="Helvetica Neue Light" panose="02000403000000020004" pitchFamily="2" charset="0"/>
              <a:ea typeface="Helvetica Neue Light" panose="02000403000000020004" pitchFamily="2" charset="0"/>
              <a:cs typeface="Helvetica Neue" panose="02000503000000020004" pitchFamily="2" charset="0"/>
            </a:endParaRPr>
          </a:p>
        </p:txBody>
      </p:sp>
      <p:pic>
        <p:nvPicPr>
          <p:cNvPr id="5" name="Picture 4" descr="A qr code with a white background&#10;&#10;Description automatically generated">
            <a:extLst>
              <a:ext uri="{FF2B5EF4-FFF2-40B4-BE49-F238E27FC236}">
                <a16:creationId xmlns:a16="http://schemas.microsoft.com/office/drawing/2014/main" id="{53F84BA2-65EC-D693-E526-EAA19D75A25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37212" y="2971800"/>
            <a:ext cx="2492361" cy="2492361"/>
          </a:xfrm>
          <a:prstGeom prst="rect">
            <a:avLst/>
          </a:prstGeom>
        </p:spPr>
      </p:pic>
      <p:sp>
        <p:nvSpPr>
          <p:cNvPr id="6" name="Content Placeholder 2">
            <a:extLst>
              <a:ext uri="{FF2B5EF4-FFF2-40B4-BE49-F238E27FC236}">
                <a16:creationId xmlns:a16="http://schemas.microsoft.com/office/drawing/2014/main" id="{E420D861-C46B-3AE5-3166-9E9895FC52B7}"/>
              </a:ext>
            </a:extLst>
          </p:cNvPr>
          <p:cNvSpPr txBox="1">
            <a:spLocks/>
          </p:cNvSpPr>
          <p:nvPr/>
        </p:nvSpPr>
        <p:spPr>
          <a:xfrm>
            <a:off x="609600" y="1993059"/>
            <a:ext cx="5334000" cy="364574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5563" marR="0" lvl="1" indent="0" algn="l" defTabSz="914400" rtl="0" eaLnBrk="1" fontAlgn="auto" latinLnBrk="0" hangingPunct="1">
              <a:lnSpc>
                <a:spcPct val="100000"/>
              </a:lnSpc>
              <a:spcBef>
                <a:spcPts val="0"/>
              </a:spcBef>
              <a:spcAft>
                <a:spcPts val="1200"/>
              </a:spcAft>
              <a:buClrTx/>
              <a:buSzTx/>
              <a:buFont typeface="Arial" panose="020B0604020202020204" pitchFamily="34" charset="0"/>
              <a:buNone/>
              <a:tabLst/>
              <a:defRPr/>
            </a:pPr>
            <a:r>
              <a:rPr kumimoji="0" lang="en-US" sz="2800" b="1" i="0" u="none" strike="noStrike" kern="1200" cap="none" spc="0" normalizeH="0" baseline="0" noProof="0" dirty="0">
                <a:ln>
                  <a:noFill/>
                </a:ln>
                <a:solidFill>
                  <a:srgbClr val="6C6864"/>
                </a:solidFill>
                <a:effectLst/>
                <a:uLnTx/>
                <a:uFillTx/>
                <a:latin typeface="Helvetica Neue Light" panose="02000403000000020004" pitchFamily="2" charset="0"/>
                <a:ea typeface="Helvetica Neue Light" panose="02000403000000020004" pitchFamily="2" charset="0"/>
                <a:cs typeface="Helvetica Neue" panose="02000503000000020004" pitchFamily="2" charset="0"/>
              </a:rPr>
              <a:t>Follow the ERVA community:</a:t>
            </a:r>
          </a:p>
          <a:p>
            <a:pPr marL="55563" marR="0" lvl="1" indent="0" algn="l" defTabSz="914400" rtl="0" eaLnBrk="1" fontAlgn="auto" latinLnBrk="0" hangingPunct="1">
              <a:lnSpc>
                <a:spcPct val="100000"/>
              </a:lnSpc>
              <a:spcBef>
                <a:spcPts val="0"/>
              </a:spcBef>
              <a:spcAft>
                <a:spcPts val="1200"/>
              </a:spcAft>
              <a:buClrTx/>
              <a:buSzTx/>
              <a:buFont typeface="Arial" panose="020B0604020202020204" pitchFamily="34" charset="0"/>
              <a:buNone/>
              <a:tabLst/>
              <a:defRPr/>
            </a:pPr>
            <a:endParaRPr kumimoji="0" lang="en-US" sz="2400" b="0" i="0" u="none" strike="noStrike" kern="1200" cap="none" spc="0" normalizeH="0" baseline="0" noProof="0" dirty="0">
              <a:ln>
                <a:noFill/>
              </a:ln>
              <a:solidFill>
                <a:srgbClr val="6C6864"/>
              </a:solidFill>
              <a:effectLst/>
              <a:uLnTx/>
              <a:uFillTx/>
              <a:latin typeface="Helvetica Neue Light" panose="02000403000000020004" pitchFamily="2" charset="0"/>
              <a:ea typeface="Helvetica Neue Light" panose="02000403000000020004" pitchFamily="2" charset="0"/>
              <a:cs typeface="Helvetica Neue" panose="02000503000000020004" pitchFamily="2" charset="0"/>
            </a:endParaRPr>
          </a:p>
          <a:p>
            <a:pPr marL="463550" marR="0" lvl="2" indent="0" algn="l" defTabSz="914400" rtl="0" eaLnBrk="1" fontAlgn="auto" latinLnBrk="0" hangingPunct="1">
              <a:lnSpc>
                <a:spcPct val="100000"/>
              </a:lnSpc>
              <a:spcBef>
                <a:spcPts val="0"/>
              </a:spcBef>
              <a:spcAft>
                <a:spcPts val="1200"/>
              </a:spcAft>
              <a:buClrTx/>
              <a:buSzTx/>
              <a:buFont typeface="Arial" panose="020B0604020202020204" pitchFamily="34" charset="0"/>
              <a:buNone/>
              <a:tabLst/>
              <a:defRPr/>
            </a:pPr>
            <a:r>
              <a:rPr kumimoji="0" lang="en-US" sz="2400" b="0" i="0" u="none" strike="noStrike" kern="1000" cap="none" spc="100" normalizeH="0" baseline="0" noProof="0" dirty="0">
                <a:ln>
                  <a:noFill/>
                </a:ln>
                <a:solidFill>
                  <a:srgbClr val="6C6864"/>
                </a:solidFill>
                <a:effectLst/>
                <a:uLnTx/>
                <a:uFillTx/>
                <a:latin typeface="Helvetica Neue Light" panose="02000403000000020004" pitchFamily="2" charset="0"/>
                <a:ea typeface="Helvetica Neue Light" panose="02000403000000020004" pitchFamily="2" charset="0"/>
                <a:cs typeface="Helvetica Neue" panose="02000503000000020004" pitchFamily="2" charset="0"/>
              </a:rPr>
              <a:t>ERVAcommunity.org </a:t>
            </a:r>
          </a:p>
          <a:p>
            <a:pPr marL="463550" marR="0" lvl="2" indent="0" algn="l" defTabSz="914400" rtl="0" eaLnBrk="1" fontAlgn="auto" latinLnBrk="0" hangingPunct="1">
              <a:lnSpc>
                <a:spcPct val="100000"/>
              </a:lnSpc>
              <a:spcBef>
                <a:spcPts val="0"/>
              </a:spcBef>
              <a:spcAft>
                <a:spcPts val="1200"/>
              </a:spcAft>
              <a:buClrTx/>
              <a:buSzTx/>
              <a:buFont typeface="Arial" panose="020B0604020202020204" pitchFamily="34" charset="0"/>
              <a:buNone/>
              <a:tabLst/>
              <a:defRPr/>
            </a:pPr>
            <a:r>
              <a:rPr kumimoji="0" lang="en-US" sz="2400" b="0" i="0" u="none" strike="noStrike" kern="1000" cap="none" spc="100" normalizeH="0" baseline="0" noProof="0" dirty="0">
                <a:ln>
                  <a:noFill/>
                </a:ln>
                <a:solidFill>
                  <a:srgbClr val="6C6864"/>
                </a:solidFill>
                <a:effectLst/>
                <a:uLnTx/>
                <a:uFillTx/>
                <a:latin typeface="Helvetica Neue Light" panose="02000403000000020004" pitchFamily="2" charset="0"/>
                <a:ea typeface="Helvetica Neue Light" panose="02000403000000020004" pitchFamily="2" charset="0"/>
                <a:cs typeface="Helvetica Neue" panose="02000503000000020004" pitchFamily="2" charset="0"/>
              </a:rPr>
              <a:t>@ERVAcommunity</a:t>
            </a:r>
          </a:p>
          <a:p>
            <a:pPr marL="463550" marR="0" lvl="2" indent="0" algn="l" defTabSz="914400" rtl="0" eaLnBrk="1" fontAlgn="auto" latinLnBrk="0" hangingPunct="1">
              <a:lnSpc>
                <a:spcPct val="100000"/>
              </a:lnSpc>
              <a:spcBef>
                <a:spcPts val="0"/>
              </a:spcBef>
              <a:spcAft>
                <a:spcPts val="1200"/>
              </a:spcAft>
              <a:buClrTx/>
              <a:buSzTx/>
              <a:buFont typeface="Arial" panose="020B0604020202020204" pitchFamily="34" charset="0"/>
              <a:buNone/>
              <a:tabLst/>
              <a:defRPr/>
            </a:pPr>
            <a:r>
              <a:rPr kumimoji="0" lang="en-US" sz="2400" b="0" i="0" u="none" strike="noStrike" kern="1000" cap="none" spc="100" normalizeH="0" baseline="0" noProof="0" dirty="0">
                <a:ln>
                  <a:noFill/>
                </a:ln>
                <a:solidFill>
                  <a:srgbClr val="6C6864"/>
                </a:solidFill>
                <a:effectLst/>
                <a:uLnTx/>
                <a:uFillTx/>
                <a:latin typeface="Helvetica Neue Light" panose="02000403000000020004" pitchFamily="2" charset="0"/>
                <a:ea typeface="Helvetica Neue Light" panose="02000403000000020004" pitchFamily="2" charset="0"/>
                <a:cs typeface="Helvetica Neue" panose="02000503000000020004" pitchFamily="2" charset="0"/>
              </a:rPr>
              <a:t>#ERVAcommunity</a:t>
            </a:r>
          </a:p>
          <a:p>
            <a:pPr marL="463550" marR="0" lvl="2" indent="0" algn="l" defTabSz="914400" rtl="0" eaLnBrk="1" fontAlgn="auto" latinLnBrk="0" hangingPunct="1">
              <a:lnSpc>
                <a:spcPct val="100000"/>
              </a:lnSpc>
              <a:spcBef>
                <a:spcPts val="0"/>
              </a:spcBef>
              <a:spcAft>
                <a:spcPts val="1200"/>
              </a:spcAft>
              <a:buClrTx/>
              <a:buSzTx/>
              <a:buFont typeface="Arial" panose="020B0604020202020204" pitchFamily="34" charset="0"/>
              <a:buNone/>
              <a:tabLst/>
              <a:defRPr/>
            </a:pPr>
            <a:r>
              <a:rPr kumimoji="0" lang="en-US" sz="2400" b="0" i="0" u="none" strike="noStrike" kern="1000" cap="none" spc="100" normalizeH="0" baseline="0" noProof="0" dirty="0">
                <a:ln>
                  <a:noFill/>
                </a:ln>
                <a:solidFill>
                  <a:srgbClr val="6C6864"/>
                </a:solidFill>
                <a:effectLst/>
                <a:uLnTx/>
                <a:uFillTx/>
                <a:latin typeface="Helvetica Neue Light" panose="02000403000000020004" pitchFamily="2" charset="0"/>
                <a:ea typeface="Helvetica Neue Light" panose="02000403000000020004" pitchFamily="2" charset="0"/>
                <a:cs typeface="Helvetica Neue" panose="02000503000000020004" pitchFamily="2" charset="0"/>
              </a:rPr>
              <a:t>info@ervacommunity.org</a:t>
            </a:r>
          </a:p>
        </p:txBody>
      </p:sp>
    </p:spTree>
    <p:extLst>
      <p:ext uri="{BB962C8B-B14F-4D97-AF65-F5344CB8AC3E}">
        <p14:creationId xmlns:p14="http://schemas.microsoft.com/office/powerpoint/2010/main" val="28347399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FY24 Activities: Emerging Frontiers and Multidisciplinary Activities (EFMA) Office</a:t>
            </a:r>
          </a:p>
        </p:txBody>
      </p:sp>
      <p:sp>
        <p:nvSpPr>
          <p:cNvPr id="4" name="Content Placeholder 2"/>
          <p:cNvSpPr>
            <a:spLocks noGrp="1"/>
          </p:cNvSpPr>
          <p:nvPr>
            <p:ph idx="1"/>
          </p:nvPr>
        </p:nvSpPr>
        <p:spPr>
          <a:xfrm>
            <a:off x="1213190" y="1902899"/>
            <a:ext cx="10279155" cy="4553404"/>
          </a:xfrm>
        </p:spPr>
        <p:txBody>
          <a:bodyPr>
            <a:normAutofit fontScale="92500" lnSpcReduction="10000"/>
          </a:bodyPr>
          <a:lstStyle/>
          <a:p>
            <a:pPr marL="434340" lvl="1" indent="-434340">
              <a:lnSpc>
                <a:spcPct val="100000"/>
              </a:lnSpc>
              <a:spcAft>
                <a:spcPts val="1000"/>
              </a:spcAft>
              <a:buClr>
                <a:schemeClr val="accent2"/>
              </a:buClr>
              <a:buSzPct val="100000"/>
              <a:buFont typeface="Wingdings" pitchFamily="2" charset="2"/>
              <a:buChar char="v"/>
            </a:pPr>
            <a:r>
              <a:rPr lang="en-US" sz="3200" dirty="0"/>
              <a:t>EFRI FY24/25 Topic: Biocomputing through </a:t>
            </a:r>
            <a:r>
              <a:rPr lang="en-US" sz="3200" dirty="0" err="1"/>
              <a:t>EnGINeering</a:t>
            </a:r>
            <a:r>
              <a:rPr lang="en-US" sz="3200" dirty="0"/>
              <a:t> Organoid Intelligence (BEGIN OI)</a:t>
            </a:r>
          </a:p>
          <a:p>
            <a:pPr marL="1005840" lvl="4" indent="-457200">
              <a:lnSpc>
                <a:spcPct val="100000"/>
              </a:lnSpc>
              <a:spcAft>
                <a:spcPts val="1000"/>
              </a:spcAft>
              <a:buClr>
                <a:schemeClr val="accent2"/>
              </a:buClr>
              <a:buSzPct val="100000"/>
              <a:buFont typeface="Courier New" panose="02070309020205020404" pitchFamily="49" charset="0"/>
              <a:buChar char="o"/>
            </a:pPr>
            <a:r>
              <a:rPr lang="en-US" sz="2800" dirty="0">
                <a:solidFill>
                  <a:schemeClr val="accent2"/>
                </a:solidFill>
              </a:rPr>
              <a:t> NSF 24-508</a:t>
            </a:r>
          </a:p>
          <a:p>
            <a:pPr marL="182880" lvl="2" indent="0">
              <a:lnSpc>
                <a:spcPct val="100000"/>
              </a:lnSpc>
              <a:spcAft>
                <a:spcPts val="1000"/>
              </a:spcAft>
              <a:buClr>
                <a:schemeClr val="accent2"/>
              </a:buClr>
              <a:buSzPct val="100000"/>
              <a:buNone/>
            </a:pPr>
            <a:endParaRPr lang="en-US" sz="1200" dirty="0">
              <a:highlight>
                <a:srgbClr val="FFFF00"/>
              </a:highlight>
            </a:endParaRPr>
          </a:p>
          <a:p>
            <a:pPr marL="434340" lvl="1" indent="-434340">
              <a:lnSpc>
                <a:spcPct val="100000"/>
              </a:lnSpc>
              <a:spcAft>
                <a:spcPts val="1000"/>
              </a:spcAft>
              <a:buClr>
                <a:schemeClr val="accent2"/>
              </a:buClr>
              <a:buSzPct val="100000"/>
              <a:buFont typeface="Wingdings" pitchFamily="2" charset="2"/>
              <a:buChar char="v"/>
            </a:pPr>
            <a:r>
              <a:rPr lang="en-US" sz="3200" dirty="0"/>
              <a:t>NSF Trailblazer Engineering Impact Award (TRAILBLAZER)</a:t>
            </a:r>
          </a:p>
          <a:p>
            <a:pPr marL="1005840" lvl="4" indent="-457200">
              <a:lnSpc>
                <a:spcPct val="100000"/>
              </a:lnSpc>
              <a:spcAft>
                <a:spcPts val="1000"/>
              </a:spcAft>
              <a:buClr>
                <a:schemeClr val="accent2"/>
              </a:buClr>
              <a:buSzPct val="100000"/>
              <a:buFont typeface="Courier New" panose="02070309020205020404" pitchFamily="49" charset="0"/>
              <a:buChar char="o"/>
            </a:pPr>
            <a:r>
              <a:rPr lang="en-US" sz="2800" dirty="0">
                <a:solidFill>
                  <a:schemeClr val="accent2"/>
                </a:solidFill>
              </a:rPr>
              <a:t> NSF 23-629</a:t>
            </a:r>
          </a:p>
          <a:p>
            <a:pPr marL="182880" lvl="2" indent="0">
              <a:lnSpc>
                <a:spcPct val="100000"/>
              </a:lnSpc>
              <a:spcAft>
                <a:spcPts val="1000"/>
              </a:spcAft>
              <a:buClr>
                <a:schemeClr val="accent2"/>
              </a:buClr>
              <a:buSzPct val="100000"/>
              <a:buNone/>
            </a:pPr>
            <a:endParaRPr lang="en-US" sz="1200" dirty="0">
              <a:solidFill>
                <a:schemeClr val="accent2"/>
              </a:solidFill>
            </a:endParaRPr>
          </a:p>
          <a:p>
            <a:pPr marL="434340" lvl="1" indent="-434340">
              <a:lnSpc>
                <a:spcPct val="100000"/>
              </a:lnSpc>
              <a:spcAft>
                <a:spcPts val="1000"/>
              </a:spcAft>
              <a:buSzPct val="100000"/>
              <a:buFont typeface="Wingdings" pitchFamily="2" charset="2"/>
              <a:buChar char="v"/>
            </a:pPr>
            <a:r>
              <a:rPr lang="en-US" sz="3200" dirty="0"/>
              <a:t>Ideas Lab: Personalized Engineering Learning (PEL) </a:t>
            </a:r>
          </a:p>
          <a:p>
            <a:pPr marL="1005840" lvl="4" indent="-457200">
              <a:lnSpc>
                <a:spcPct val="100000"/>
              </a:lnSpc>
              <a:spcAft>
                <a:spcPts val="1000"/>
              </a:spcAft>
              <a:buSzPct val="100000"/>
              <a:buFont typeface="Courier New" panose="02070309020205020404" pitchFamily="49" charset="0"/>
              <a:buChar char="o"/>
            </a:pPr>
            <a:r>
              <a:rPr lang="en-US" sz="2800" dirty="0">
                <a:solidFill>
                  <a:schemeClr val="accent2"/>
                </a:solidFill>
              </a:rPr>
              <a:t>NSF 23-629</a:t>
            </a:r>
          </a:p>
          <a:p>
            <a:pPr marL="434340" lvl="1" indent="-434340">
              <a:lnSpc>
                <a:spcPct val="100000"/>
              </a:lnSpc>
              <a:spcAft>
                <a:spcPts val="1000"/>
              </a:spcAft>
              <a:buSzPct val="100000"/>
              <a:buFont typeface="Wingdings" pitchFamily="2" charset="2"/>
              <a:buChar char="v"/>
            </a:pPr>
            <a:endParaRPr lang="en-US" sz="3200" dirty="0"/>
          </a:p>
        </p:txBody>
      </p:sp>
    </p:spTree>
    <p:extLst>
      <p:ext uri="{BB962C8B-B14F-4D97-AF65-F5344CB8AC3E}">
        <p14:creationId xmlns:p14="http://schemas.microsoft.com/office/powerpoint/2010/main" val="2412754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The Emerging Frontiers in Research &amp; Innovation (EFRI) Program</a:t>
            </a:r>
          </a:p>
        </p:txBody>
      </p:sp>
      <p:sp>
        <p:nvSpPr>
          <p:cNvPr id="4" name="Content Placeholder 2"/>
          <p:cNvSpPr>
            <a:spLocks noGrp="1"/>
          </p:cNvSpPr>
          <p:nvPr>
            <p:ph idx="1"/>
          </p:nvPr>
        </p:nvSpPr>
        <p:spPr>
          <a:xfrm>
            <a:off x="1213190" y="1902899"/>
            <a:ext cx="10058399" cy="4553404"/>
          </a:xfrm>
        </p:spPr>
        <p:txBody>
          <a:bodyPr>
            <a:normAutofit/>
          </a:bodyPr>
          <a:lstStyle/>
          <a:p>
            <a:pPr marL="0" lvl="1" indent="0">
              <a:lnSpc>
                <a:spcPct val="100000"/>
              </a:lnSpc>
              <a:buClr>
                <a:srgbClr val="811515"/>
              </a:buClr>
              <a:buSzPct val="75000"/>
              <a:buNone/>
            </a:pPr>
            <a:r>
              <a:rPr lang="en-US" sz="2400"/>
              <a:t>The EFRI Program serves a critical role in helping the Engineering Directorate to focus on important emerging areas in a timely manner.</a:t>
            </a:r>
          </a:p>
          <a:p>
            <a:pPr marL="342900" lvl="1" indent="-342900">
              <a:lnSpc>
                <a:spcPct val="100000"/>
              </a:lnSpc>
              <a:buClr>
                <a:srgbClr val="0000FF"/>
              </a:buClr>
              <a:buSzPct val="75000"/>
              <a:buFont typeface="Wingdings" panose="05000000000000000000" pitchFamily="2" charset="2"/>
              <a:buChar char="§"/>
            </a:pPr>
            <a:r>
              <a:rPr lang="en-US" sz="2400" b="1"/>
              <a:t>Community Driven </a:t>
            </a:r>
            <a:r>
              <a:rPr lang="en-US" sz="2400"/>
              <a:t>– Engages the research community (through a DCL) as well as NSF Program Directors to identify and fund a portfolio of projects in strategic emerging, interdisciplinary areas that may not be supported through current NSF programs, and in which ENG research plays the leading role.</a:t>
            </a:r>
          </a:p>
          <a:p>
            <a:pPr marL="342900" lvl="1" indent="-342900">
              <a:lnSpc>
                <a:spcPct val="100000"/>
              </a:lnSpc>
              <a:buClr>
                <a:srgbClr val="0000FF"/>
              </a:buClr>
              <a:buSzPct val="75000"/>
              <a:buFont typeface="Wingdings" panose="05000000000000000000" pitchFamily="2" charset="2"/>
              <a:buChar char="§"/>
            </a:pPr>
            <a:endParaRPr lang="en-US" sz="800"/>
          </a:p>
          <a:p>
            <a:pPr marL="342900" lvl="1" indent="-342900">
              <a:lnSpc>
                <a:spcPct val="100000"/>
              </a:lnSpc>
              <a:buClr>
                <a:srgbClr val="0000FF"/>
              </a:buClr>
              <a:buSzPct val="75000"/>
              <a:buFont typeface="Wingdings" panose="05000000000000000000" pitchFamily="2" charset="2"/>
              <a:buChar char="§"/>
            </a:pPr>
            <a:r>
              <a:rPr lang="en-US" sz="2400"/>
              <a:t>Uses </a:t>
            </a:r>
            <a:r>
              <a:rPr lang="en-US" sz="2400" b="1"/>
              <a:t>Potentially Transformative </a:t>
            </a:r>
            <a:r>
              <a:rPr lang="en-US" sz="2400"/>
              <a:t>/ </a:t>
            </a:r>
            <a:r>
              <a:rPr lang="en-US" sz="2400" b="1"/>
              <a:t>High risk, High reward</a:t>
            </a:r>
            <a:r>
              <a:rPr lang="en-US" sz="2400"/>
              <a:t> and </a:t>
            </a:r>
            <a:r>
              <a:rPr lang="en-US" sz="2400" b="1"/>
              <a:t>Interdisciplinary</a:t>
            </a:r>
            <a:r>
              <a:rPr lang="en-US" sz="2400"/>
              <a:t> as criteria for project selection.</a:t>
            </a:r>
          </a:p>
          <a:p>
            <a:pPr marL="342900" lvl="1" indent="-342900">
              <a:lnSpc>
                <a:spcPct val="100000"/>
              </a:lnSpc>
              <a:buClr>
                <a:srgbClr val="0000FF"/>
              </a:buClr>
              <a:buSzPct val="75000"/>
              <a:buFont typeface="Wingdings" panose="05000000000000000000" pitchFamily="2" charset="2"/>
              <a:buChar char="§"/>
            </a:pPr>
            <a:endParaRPr lang="en-US" sz="800"/>
          </a:p>
          <a:p>
            <a:pPr marL="342900" lvl="1" indent="-342900">
              <a:lnSpc>
                <a:spcPct val="100000"/>
              </a:lnSpc>
              <a:buClr>
                <a:srgbClr val="0000FF"/>
              </a:buClr>
              <a:buSzPct val="75000"/>
              <a:buFont typeface="Wingdings" panose="05000000000000000000" pitchFamily="2" charset="2"/>
              <a:buChar char="§"/>
            </a:pPr>
            <a:r>
              <a:rPr lang="en-US" sz="2400"/>
              <a:t>Signature midscale project-funding mechanism in ENG ($2M / 4 year projects)</a:t>
            </a:r>
          </a:p>
        </p:txBody>
      </p:sp>
    </p:spTree>
    <p:extLst>
      <p:ext uri="{BB962C8B-B14F-4D97-AF65-F5344CB8AC3E}">
        <p14:creationId xmlns:p14="http://schemas.microsoft.com/office/powerpoint/2010/main" val="10124214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1">
            <a:extLst>
              <a:ext uri="{FF2B5EF4-FFF2-40B4-BE49-F238E27FC236}">
                <a16:creationId xmlns:a16="http://schemas.microsoft.com/office/drawing/2014/main" id="{85DDADAB-D9FC-2241-933F-5485C82E600E}"/>
              </a:ext>
            </a:extLst>
          </p:cNvPr>
          <p:cNvSpPr txBox="1">
            <a:spLocks/>
          </p:cNvSpPr>
          <p:nvPr/>
        </p:nvSpPr>
        <p:spPr>
          <a:xfrm>
            <a:off x="346701" y="241238"/>
            <a:ext cx="5452153" cy="6277440"/>
          </a:xfrm>
          <a:prstGeom prst="rect">
            <a:avLst/>
          </a:prstGeom>
          <a:noFill/>
        </p:spPr>
        <p:txBody>
          <a:bodyPr vert="horz" lIns="91440" tIns="45720" rIns="91440" bIns="45720" rtlCol="0">
            <a:normAutofit fontScale="55000" lnSpcReduction="20000"/>
          </a:bodyPr>
          <a:lstStyle>
            <a:lvl1pPr marL="342900" indent="-342900" algn="l" defTabSz="914400" rtl="0" eaLnBrk="1" latinLnBrk="0" hangingPunct="1">
              <a:spcBef>
                <a:spcPct val="20000"/>
              </a:spcBef>
              <a:buFont typeface="Arial" pitchFamily="34" charset="0"/>
              <a:buChar char="•"/>
              <a:defRPr sz="3200" kern="1200">
                <a:solidFill>
                  <a:schemeClr val="accent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accent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accent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accent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accent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741363" marR="0" lvl="1" indent="-741363" algn="l" defTabSz="914400" rtl="0" eaLnBrk="1" fontAlgn="auto" latinLnBrk="0" hangingPunct="1">
              <a:lnSpc>
                <a:spcPct val="120000"/>
              </a:lnSpc>
              <a:spcBef>
                <a:spcPts val="0"/>
              </a:spcBef>
              <a:spcAft>
                <a:spcPts val="0"/>
              </a:spcAft>
              <a:buClrTx/>
              <a:buSzTx/>
              <a:buFont typeface="Arial" pitchFamily="34" charset="0"/>
              <a:buNone/>
              <a:tabLst/>
              <a:defRPr/>
            </a:pPr>
            <a:r>
              <a:rPr kumimoji="0" lang="en-US" sz="2900" b="0" i="0" u="none" strike="noStrike" kern="1200" cap="none" spc="0" normalizeH="0" baseline="0" noProof="0">
                <a:ln>
                  <a:noFill/>
                </a:ln>
                <a:solidFill>
                  <a:prstClr val="black">
                    <a:lumMod val="75000"/>
                    <a:lumOff val="25000"/>
                  </a:prstClr>
                </a:solidFill>
                <a:effectLst/>
                <a:uLnTx/>
                <a:uFillTx/>
                <a:latin typeface="Calibri Light" panose="020F0302020204030204"/>
                <a:ea typeface="+mn-ea"/>
                <a:cs typeface="Arial" pitchFamily="34" charset="0"/>
              </a:rPr>
              <a:t>FY07 		</a:t>
            </a:r>
            <a:r>
              <a:rPr kumimoji="0" lang="en-US" sz="2900" b="1" i="0" u="none" strike="noStrike" kern="1200" cap="none" spc="0" normalizeH="0" baseline="0" noProof="0">
                <a:ln>
                  <a:noFill/>
                </a:ln>
                <a:solidFill>
                  <a:srgbClr val="0000FF"/>
                </a:solidFill>
                <a:effectLst/>
                <a:uLnTx/>
                <a:uFillTx/>
                <a:latin typeface="Calibri Light" panose="020F0302020204030204"/>
                <a:ea typeface="+mn-ea"/>
                <a:cs typeface="Arial" pitchFamily="34" charset="0"/>
              </a:rPr>
              <a:t>ARES</a:t>
            </a:r>
            <a:r>
              <a:rPr kumimoji="0" lang="en-US" sz="2900" b="0" i="0" u="none" strike="noStrike" kern="1200" cap="none" spc="0" normalizeH="0" baseline="0" noProof="0">
                <a:ln>
                  <a:noFill/>
                </a:ln>
                <a:solidFill>
                  <a:srgbClr val="0000FF"/>
                </a:solidFill>
                <a:effectLst/>
                <a:uLnTx/>
                <a:uFillTx/>
                <a:latin typeface="Calibri Light" panose="020F0302020204030204"/>
                <a:ea typeface="+mn-ea"/>
                <a:cs typeface="Arial" pitchFamily="34" charset="0"/>
              </a:rPr>
              <a:t>: </a:t>
            </a:r>
            <a:r>
              <a:rPr kumimoji="0" lang="en-US" sz="2900" b="0" i="0" u="none" strike="noStrike" kern="1200" cap="none" spc="0" normalizeH="0" baseline="0" noProof="0">
                <a:ln>
                  <a:noFill/>
                </a:ln>
                <a:solidFill>
                  <a:prstClr val="black">
                    <a:lumMod val="75000"/>
                    <a:lumOff val="25000"/>
                  </a:prstClr>
                </a:solidFill>
                <a:effectLst/>
                <a:uLnTx/>
                <a:uFillTx/>
                <a:latin typeface="Calibri Light" panose="020F0302020204030204"/>
                <a:ea typeface="+mn-ea"/>
                <a:cs typeface="Arial" pitchFamily="34" charset="0"/>
              </a:rPr>
              <a:t>Autonomously Reconfigurable Engineered 	Systems</a:t>
            </a:r>
          </a:p>
          <a:p>
            <a:pPr marL="741363" marR="0" lvl="1" indent="-741363" algn="l" defTabSz="914400" rtl="0" eaLnBrk="1" fontAlgn="auto" latinLnBrk="0" hangingPunct="1">
              <a:lnSpc>
                <a:spcPct val="120000"/>
              </a:lnSpc>
              <a:spcBef>
                <a:spcPts val="0"/>
              </a:spcBef>
              <a:spcAft>
                <a:spcPts val="0"/>
              </a:spcAft>
              <a:buClrTx/>
              <a:buSzTx/>
              <a:buFont typeface="Arial" pitchFamily="34" charset="0"/>
              <a:buNone/>
              <a:tabLst/>
              <a:defRPr/>
            </a:pPr>
            <a:r>
              <a:rPr kumimoji="0" lang="en-US" sz="2900" b="0" i="0" u="none" strike="noStrike" kern="1200" cap="none" spc="0" normalizeH="0" baseline="0" noProof="0">
                <a:ln>
                  <a:noFill/>
                </a:ln>
                <a:solidFill>
                  <a:prstClr val="black">
                    <a:lumMod val="75000"/>
                    <a:lumOff val="25000"/>
                  </a:prstClr>
                </a:solidFill>
                <a:effectLst/>
                <a:uLnTx/>
                <a:uFillTx/>
                <a:latin typeface="Calibri Light" panose="020F0302020204030204"/>
                <a:ea typeface="+mn-ea"/>
                <a:cs typeface="Arial" pitchFamily="34" charset="0"/>
              </a:rPr>
              <a:t>		</a:t>
            </a:r>
            <a:r>
              <a:rPr kumimoji="0" lang="en-US" sz="2900" b="1" i="0" u="none" strike="noStrike" kern="1200" cap="none" spc="0" normalizeH="0" baseline="0" noProof="0">
                <a:ln>
                  <a:noFill/>
                </a:ln>
                <a:solidFill>
                  <a:srgbClr val="0000FF"/>
                </a:solidFill>
                <a:effectLst/>
                <a:uLnTx/>
                <a:uFillTx/>
                <a:latin typeface="Calibri Light" panose="020F0302020204030204"/>
                <a:ea typeface="+mn-ea"/>
                <a:cs typeface="Arial" pitchFamily="34" charset="0"/>
              </a:rPr>
              <a:t>CBE</a:t>
            </a:r>
            <a:r>
              <a:rPr kumimoji="0" lang="en-US" sz="2900" b="0" i="0" u="none" strike="noStrike" kern="1200" cap="none" spc="0" normalizeH="0" baseline="0" noProof="0">
                <a:ln>
                  <a:noFill/>
                </a:ln>
                <a:solidFill>
                  <a:srgbClr val="0000FF"/>
                </a:solidFill>
                <a:effectLst/>
                <a:uLnTx/>
                <a:uFillTx/>
                <a:latin typeface="Calibri Light" panose="020F0302020204030204"/>
                <a:ea typeface="+mn-ea"/>
                <a:cs typeface="Arial" pitchFamily="34" charset="0"/>
              </a:rPr>
              <a:t>: </a:t>
            </a:r>
            <a:r>
              <a:rPr kumimoji="0" lang="en-US" sz="2900" b="0" i="0" u="none" strike="noStrike" kern="1200" cap="none" spc="0" normalizeH="0" baseline="0" noProof="0">
                <a:ln>
                  <a:noFill/>
                </a:ln>
                <a:solidFill>
                  <a:prstClr val="black">
                    <a:lumMod val="75000"/>
                    <a:lumOff val="25000"/>
                  </a:prstClr>
                </a:solidFill>
                <a:effectLst/>
                <a:uLnTx/>
                <a:uFillTx/>
                <a:latin typeface="Calibri Light" panose="020F0302020204030204"/>
                <a:ea typeface="+mn-ea"/>
                <a:cs typeface="Arial" pitchFamily="34" charset="0"/>
              </a:rPr>
              <a:t>Cellular and Biomolecular Engineering</a:t>
            </a:r>
          </a:p>
          <a:p>
            <a:pPr marL="741363" marR="0" lvl="1" indent="-741363" algn="l" defTabSz="914400" rtl="0" eaLnBrk="1" fontAlgn="auto" latinLnBrk="0" hangingPunct="1">
              <a:lnSpc>
                <a:spcPct val="120000"/>
              </a:lnSpc>
              <a:spcBef>
                <a:spcPts val="0"/>
              </a:spcBef>
              <a:spcAft>
                <a:spcPts val="0"/>
              </a:spcAft>
              <a:buClrTx/>
              <a:buSzTx/>
              <a:buFont typeface="Arial" pitchFamily="34" charset="0"/>
              <a:buNone/>
              <a:tabLst/>
              <a:defRPr/>
            </a:pPr>
            <a:endParaRPr kumimoji="0" lang="en-US" sz="1700" b="0" i="0" u="none" strike="noStrike" kern="1200" cap="none" spc="0" normalizeH="0" baseline="0" noProof="0">
              <a:ln>
                <a:noFill/>
              </a:ln>
              <a:solidFill>
                <a:prstClr val="black">
                  <a:lumMod val="75000"/>
                  <a:lumOff val="25000"/>
                </a:prstClr>
              </a:solidFill>
              <a:effectLst/>
              <a:uLnTx/>
              <a:uFillTx/>
              <a:latin typeface="Calibri Light" panose="020F0302020204030204"/>
              <a:ea typeface="+mn-ea"/>
              <a:cs typeface="Arial" pitchFamily="34" charset="0"/>
            </a:endParaRPr>
          </a:p>
          <a:p>
            <a:pPr marL="741363" marR="0" lvl="1" indent="-741363" algn="l" defTabSz="914400" rtl="0" eaLnBrk="1" fontAlgn="auto" latinLnBrk="0" hangingPunct="1">
              <a:lnSpc>
                <a:spcPct val="120000"/>
              </a:lnSpc>
              <a:spcBef>
                <a:spcPts val="0"/>
              </a:spcBef>
              <a:spcAft>
                <a:spcPts val="0"/>
              </a:spcAft>
              <a:buClrTx/>
              <a:buSzTx/>
              <a:buFont typeface="Arial" pitchFamily="34" charset="0"/>
              <a:buNone/>
              <a:tabLst/>
              <a:defRPr/>
            </a:pPr>
            <a:r>
              <a:rPr kumimoji="0" lang="en-US" sz="2900" b="0" i="0" u="none" strike="noStrike" kern="1200" cap="none" spc="0" normalizeH="0" baseline="0" noProof="0">
                <a:ln>
                  <a:noFill/>
                </a:ln>
                <a:solidFill>
                  <a:prstClr val="black">
                    <a:lumMod val="75000"/>
                    <a:lumOff val="25000"/>
                  </a:prstClr>
                </a:solidFill>
                <a:effectLst/>
                <a:uLnTx/>
                <a:uFillTx/>
                <a:latin typeface="Calibri Light" panose="020F0302020204030204"/>
                <a:ea typeface="+mn-ea"/>
                <a:cs typeface="Arial" pitchFamily="34" charset="0"/>
              </a:rPr>
              <a:t>FY08		</a:t>
            </a:r>
            <a:r>
              <a:rPr kumimoji="0" lang="en-US" sz="2900" b="1" i="0" u="none" strike="noStrike" kern="1200" cap="none" spc="0" normalizeH="0" baseline="0" noProof="0">
                <a:ln>
                  <a:noFill/>
                </a:ln>
                <a:solidFill>
                  <a:srgbClr val="0000FF"/>
                </a:solidFill>
                <a:effectLst/>
                <a:uLnTx/>
                <a:uFillTx/>
                <a:latin typeface="Calibri Light" panose="020F0302020204030204"/>
                <a:ea typeface="+mn-ea"/>
                <a:cs typeface="Arial" pitchFamily="34" charset="0"/>
              </a:rPr>
              <a:t>COPN</a:t>
            </a:r>
            <a:r>
              <a:rPr kumimoji="0" lang="en-US" sz="2900" b="0" i="0" u="none" strike="noStrike" kern="1200" cap="none" spc="0" normalizeH="0" baseline="0" noProof="0">
                <a:ln>
                  <a:noFill/>
                </a:ln>
                <a:solidFill>
                  <a:srgbClr val="0000FF"/>
                </a:solidFill>
                <a:effectLst/>
                <a:uLnTx/>
                <a:uFillTx/>
                <a:latin typeface="Calibri Light" panose="020F0302020204030204"/>
                <a:ea typeface="+mn-ea"/>
                <a:cs typeface="Arial" pitchFamily="34" charset="0"/>
              </a:rPr>
              <a:t>: </a:t>
            </a:r>
            <a:r>
              <a:rPr kumimoji="0" lang="en-US" sz="2900" b="0" i="0" u="none" strike="noStrike" kern="1200" cap="none" spc="0" normalizeH="0" baseline="0" noProof="0">
                <a:ln>
                  <a:noFill/>
                </a:ln>
                <a:solidFill>
                  <a:prstClr val="black">
                    <a:lumMod val="75000"/>
                    <a:lumOff val="25000"/>
                  </a:prstClr>
                </a:solidFill>
                <a:effectLst/>
                <a:uLnTx/>
                <a:uFillTx/>
                <a:latin typeface="Calibri Light" panose="020F0302020204030204"/>
                <a:ea typeface="+mn-ea"/>
                <a:cs typeface="Arial" pitchFamily="34" charset="0"/>
              </a:rPr>
              <a:t>Cognitive Optimization and Prediction</a:t>
            </a:r>
          </a:p>
          <a:p>
            <a:pPr marL="741363" marR="0" lvl="1" indent="-741363" algn="l" defTabSz="914400" rtl="0" eaLnBrk="1" fontAlgn="auto" latinLnBrk="0" hangingPunct="1">
              <a:lnSpc>
                <a:spcPct val="120000"/>
              </a:lnSpc>
              <a:spcBef>
                <a:spcPts val="0"/>
              </a:spcBef>
              <a:spcAft>
                <a:spcPts val="0"/>
              </a:spcAft>
              <a:buClrTx/>
              <a:buSzTx/>
              <a:buFont typeface="Arial" pitchFamily="34" charset="0"/>
              <a:buNone/>
              <a:tabLst/>
              <a:defRPr/>
            </a:pPr>
            <a:r>
              <a:rPr kumimoji="0" lang="en-US" sz="2900" b="0" i="0" u="none" strike="noStrike" kern="1200" cap="none" spc="0" normalizeH="0" baseline="0" noProof="0">
                <a:ln>
                  <a:noFill/>
                </a:ln>
                <a:solidFill>
                  <a:prstClr val="black">
                    <a:lumMod val="75000"/>
                    <a:lumOff val="25000"/>
                  </a:prstClr>
                </a:solidFill>
                <a:effectLst/>
                <a:uLnTx/>
                <a:uFillTx/>
                <a:latin typeface="Calibri Light" panose="020F0302020204030204"/>
                <a:ea typeface="+mn-ea"/>
                <a:cs typeface="Arial" pitchFamily="34" charset="0"/>
              </a:rPr>
              <a:t>		</a:t>
            </a:r>
            <a:r>
              <a:rPr kumimoji="0" lang="en-US" sz="2900" b="1" i="0" u="none" strike="noStrike" kern="1200" cap="none" spc="0" normalizeH="0" baseline="0" noProof="0">
                <a:ln>
                  <a:noFill/>
                </a:ln>
                <a:solidFill>
                  <a:srgbClr val="0000FF"/>
                </a:solidFill>
                <a:effectLst/>
                <a:uLnTx/>
                <a:uFillTx/>
                <a:latin typeface="Calibri Light" panose="020F0302020204030204"/>
                <a:ea typeface="+mn-ea"/>
                <a:cs typeface="Arial" pitchFamily="34" charset="0"/>
              </a:rPr>
              <a:t>RESIN</a:t>
            </a:r>
            <a:r>
              <a:rPr kumimoji="0" lang="en-US" sz="2900" b="0" i="0" u="none" strike="noStrike" kern="1200" cap="none" spc="0" normalizeH="0" baseline="0" noProof="0">
                <a:ln>
                  <a:noFill/>
                </a:ln>
                <a:solidFill>
                  <a:srgbClr val="0000FF"/>
                </a:solidFill>
                <a:effectLst/>
                <a:uLnTx/>
                <a:uFillTx/>
                <a:latin typeface="Calibri Light" panose="020F0302020204030204"/>
                <a:ea typeface="+mn-ea"/>
                <a:cs typeface="Arial" pitchFamily="34" charset="0"/>
              </a:rPr>
              <a:t>: </a:t>
            </a:r>
            <a:r>
              <a:rPr kumimoji="0" lang="en-US" sz="2900" b="0" i="0" u="none" strike="noStrike" kern="1200" cap="none" spc="0" normalizeH="0" baseline="0" noProof="0">
                <a:ln>
                  <a:noFill/>
                </a:ln>
                <a:solidFill>
                  <a:prstClr val="black">
                    <a:lumMod val="75000"/>
                    <a:lumOff val="25000"/>
                  </a:prstClr>
                </a:solidFill>
                <a:effectLst/>
                <a:uLnTx/>
                <a:uFillTx/>
                <a:latin typeface="Calibri Light" panose="020F0302020204030204"/>
                <a:ea typeface="+mn-ea"/>
                <a:cs typeface="Arial" pitchFamily="34" charset="0"/>
              </a:rPr>
              <a:t>Resilient and Sustainable Infrastructures</a:t>
            </a:r>
          </a:p>
          <a:p>
            <a:pPr marL="741363" marR="0" lvl="1" indent="-741363" algn="l" defTabSz="914400" rtl="0" eaLnBrk="1" fontAlgn="auto" latinLnBrk="0" hangingPunct="1">
              <a:lnSpc>
                <a:spcPct val="120000"/>
              </a:lnSpc>
              <a:spcBef>
                <a:spcPts val="0"/>
              </a:spcBef>
              <a:spcAft>
                <a:spcPts val="0"/>
              </a:spcAft>
              <a:buClrTx/>
              <a:buSzTx/>
              <a:buFont typeface="Arial" pitchFamily="34" charset="0"/>
              <a:buNone/>
              <a:tabLst/>
              <a:defRPr/>
            </a:pPr>
            <a:endParaRPr kumimoji="0" lang="en-US" sz="1700" b="0" i="0" u="none" strike="noStrike" kern="1200" cap="none" spc="0" normalizeH="0" baseline="0" noProof="0">
              <a:ln>
                <a:noFill/>
              </a:ln>
              <a:solidFill>
                <a:prstClr val="black">
                  <a:lumMod val="75000"/>
                  <a:lumOff val="25000"/>
                </a:prstClr>
              </a:solidFill>
              <a:effectLst/>
              <a:uLnTx/>
              <a:uFillTx/>
              <a:latin typeface="Calibri Light" panose="020F0302020204030204"/>
              <a:ea typeface="+mn-ea"/>
              <a:cs typeface="Arial" pitchFamily="34" charset="0"/>
            </a:endParaRPr>
          </a:p>
          <a:p>
            <a:pPr marL="741363" marR="0" lvl="1" indent="-741363" algn="l" defTabSz="914400" rtl="0" eaLnBrk="1" fontAlgn="auto" latinLnBrk="0" hangingPunct="1">
              <a:lnSpc>
                <a:spcPct val="120000"/>
              </a:lnSpc>
              <a:spcBef>
                <a:spcPts val="0"/>
              </a:spcBef>
              <a:spcAft>
                <a:spcPts val="0"/>
              </a:spcAft>
              <a:buClrTx/>
              <a:buSzTx/>
              <a:buFont typeface="Arial" pitchFamily="34" charset="0"/>
              <a:buNone/>
              <a:tabLst/>
              <a:defRPr/>
            </a:pPr>
            <a:r>
              <a:rPr kumimoji="0" lang="en-US" sz="2900" b="0" i="0" u="none" strike="noStrike" kern="1200" cap="none" spc="0" normalizeH="0" baseline="0" noProof="0">
                <a:ln>
                  <a:noFill/>
                </a:ln>
                <a:solidFill>
                  <a:prstClr val="black">
                    <a:lumMod val="75000"/>
                    <a:lumOff val="25000"/>
                  </a:prstClr>
                </a:solidFill>
                <a:effectLst/>
                <a:uLnTx/>
                <a:uFillTx/>
                <a:latin typeface="Calibri Light" panose="020F0302020204030204"/>
                <a:ea typeface="+mn-ea"/>
                <a:cs typeface="Arial" pitchFamily="34" charset="0"/>
              </a:rPr>
              <a:t>FY09		</a:t>
            </a:r>
            <a:r>
              <a:rPr kumimoji="0" lang="en-US" sz="2900" b="1" i="0" u="none" strike="noStrike" kern="1200" cap="none" spc="0" normalizeH="0" baseline="0" noProof="0">
                <a:ln>
                  <a:noFill/>
                </a:ln>
                <a:solidFill>
                  <a:srgbClr val="0000FF"/>
                </a:solidFill>
                <a:effectLst/>
                <a:uLnTx/>
                <a:uFillTx/>
                <a:latin typeface="Calibri Light" panose="020F0302020204030204"/>
                <a:ea typeface="+mn-ea"/>
                <a:cs typeface="Arial" pitchFamily="34" charset="0"/>
              </a:rPr>
              <a:t>BSBA</a:t>
            </a:r>
            <a:r>
              <a:rPr kumimoji="0" lang="en-US" sz="2900" b="0" i="0" u="none" strike="noStrike" kern="1200" cap="none" spc="0" normalizeH="0" baseline="0" noProof="0">
                <a:ln>
                  <a:noFill/>
                </a:ln>
                <a:solidFill>
                  <a:srgbClr val="0000FF"/>
                </a:solidFill>
                <a:effectLst/>
                <a:uLnTx/>
                <a:uFillTx/>
                <a:latin typeface="Calibri Light" panose="020F0302020204030204"/>
                <a:ea typeface="+mn-ea"/>
                <a:cs typeface="Arial" pitchFamily="34" charset="0"/>
              </a:rPr>
              <a:t>: </a:t>
            </a:r>
            <a:r>
              <a:rPr kumimoji="0" lang="en-US" sz="2900" b="0" i="0" u="none" strike="noStrike" kern="1200" cap="none" spc="0" normalizeH="0" baseline="0" noProof="0">
                <a:ln>
                  <a:noFill/>
                </a:ln>
                <a:solidFill>
                  <a:prstClr val="black">
                    <a:lumMod val="75000"/>
                    <a:lumOff val="25000"/>
                  </a:prstClr>
                </a:solidFill>
                <a:effectLst/>
                <a:uLnTx/>
                <a:uFillTx/>
                <a:latin typeface="Calibri Light" panose="020F0302020204030204"/>
                <a:ea typeface="+mn-ea"/>
                <a:cs typeface="Arial" pitchFamily="34" charset="0"/>
              </a:rPr>
              <a:t>Biosensing and </a:t>
            </a:r>
            <a:r>
              <a:rPr kumimoji="0" lang="en-US" sz="2900" b="0" i="0" u="none" strike="noStrike" kern="1200" cap="none" spc="0" normalizeH="0" baseline="0" noProof="0" err="1">
                <a:ln>
                  <a:noFill/>
                </a:ln>
                <a:solidFill>
                  <a:prstClr val="black">
                    <a:lumMod val="75000"/>
                    <a:lumOff val="25000"/>
                  </a:prstClr>
                </a:solidFill>
                <a:effectLst/>
                <a:uLnTx/>
                <a:uFillTx/>
                <a:latin typeface="Calibri Light" panose="020F0302020204030204"/>
                <a:ea typeface="+mn-ea"/>
                <a:cs typeface="Arial" pitchFamily="34" charset="0"/>
              </a:rPr>
              <a:t>Bioactuation</a:t>
            </a:r>
            <a:endParaRPr kumimoji="0" lang="en-US" sz="2900" b="0" i="0" u="none" strike="noStrike" kern="1200" cap="none" spc="0" normalizeH="0" baseline="0" noProof="0">
              <a:ln>
                <a:noFill/>
              </a:ln>
              <a:solidFill>
                <a:prstClr val="black">
                  <a:lumMod val="75000"/>
                  <a:lumOff val="25000"/>
                </a:prstClr>
              </a:solidFill>
              <a:effectLst/>
              <a:uLnTx/>
              <a:uFillTx/>
              <a:latin typeface="Calibri Light" panose="020F0302020204030204"/>
              <a:ea typeface="+mn-ea"/>
              <a:cs typeface="Arial" pitchFamily="34" charset="0"/>
            </a:endParaRPr>
          </a:p>
          <a:p>
            <a:pPr marL="741363" marR="0" lvl="1" indent="-741363" algn="l" defTabSz="914400" rtl="0" eaLnBrk="1" fontAlgn="auto" latinLnBrk="0" hangingPunct="1">
              <a:lnSpc>
                <a:spcPct val="120000"/>
              </a:lnSpc>
              <a:spcBef>
                <a:spcPts val="0"/>
              </a:spcBef>
              <a:spcAft>
                <a:spcPts val="0"/>
              </a:spcAft>
              <a:buClrTx/>
              <a:buSzTx/>
              <a:buFont typeface="Arial" pitchFamily="34" charset="0"/>
              <a:buNone/>
              <a:tabLst/>
              <a:defRPr/>
            </a:pPr>
            <a:r>
              <a:rPr kumimoji="0" lang="en-US" sz="2900" b="0" i="0" u="none" strike="noStrike" kern="1200" cap="none" spc="0" normalizeH="0" baseline="0" noProof="0">
                <a:ln>
                  <a:noFill/>
                </a:ln>
                <a:solidFill>
                  <a:prstClr val="black">
                    <a:lumMod val="75000"/>
                    <a:lumOff val="25000"/>
                  </a:prstClr>
                </a:solidFill>
                <a:effectLst/>
                <a:uLnTx/>
                <a:uFillTx/>
                <a:latin typeface="Calibri Light" panose="020F0302020204030204"/>
                <a:ea typeface="+mn-ea"/>
                <a:cs typeface="Arial" pitchFamily="34" charset="0"/>
              </a:rPr>
              <a:t>		</a:t>
            </a:r>
            <a:r>
              <a:rPr kumimoji="0" lang="en-US" sz="2900" b="1" i="0" u="none" strike="noStrike" kern="1200" cap="none" spc="0" normalizeH="0" baseline="0" noProof="0" err="1">
                <a:ln>
                  <a:noFill/>
                </a:ln>
                <a:solidFill>
                  <a:srgbClr val="0000FF"/>
                </a:solidFill>
                <a:effectLst/>
                <a:uLnTx/>
                <a:uFillTx/>
                <a:latin typeface="Calibri Light" panose="020F0302020204030204"/>
                <a:ea typeface="+mn-ea"/>
                <a:cs typeface="Arial" pitchFamily="34" charset="0"/>
              </a:rPr>
              <a:t>HyBi</a:t>
            </a:r>
            <a:r>
              <a:rPr kumimoji="0" lang="en-US" sz="2900" b="0" i="0" u="none" strike="noStrike" kern="1200" cap="none" spc="0" normalizeH="0" baseline="0" noProof="0">
                <a:ln>
                  <a:noFill/>
                </a:ln>
                <a:solidFill>
                  <a:srgbClr val="0000FF"/>
                </a:solidFill>
                <a:effectLst/>
                <a:uLnTx/>
                <a:uFillTx/>
                <a:latin typeface="Calibri Light" panose="020F0302020204030204"/>
                <a:ea typeface="+mn-ea"/>
                <a:cs typeface="Arial" pitchFamily="34" charset="0"/>
              </a:rPr>
              <a:t>: </a:t>
            </a:r>
            <a:r>
              <a:rPr kumimoji="0" lang="en-US" sz="2900" b="0" i="0" u="none" strike="noStrike" kern="1200" cap="none" spc="0" normalizeH="0" baseline="0" noProof="0">
                <a:ln>
                  <a:noFill/>
                </a:ln>
                <a:solidFill>
                  <a:prstClr val="black">
                    <a:lumMod val="75000"/>
                    <a:lumOff val="25000"/>
                  </a:prstClr>
                </a:solidFill>
                <a:effectLst/>
                <a:uLnTx/>
                <a:uFillTx/>
                <a:latin typeface="Calibri Light" panose="020F0302020204030204"/>
                <a:ea typeface="+mn-ea"/>
                <a:cs typeface="Arial" pitchFamily="34" charset="0"/>
              </a:rPr>
              <a:t>Hydrocarbons from Biomass</a:t>
            </a:r>
          </a:p>
          <a:p>
            <a:pPr marL="741363" marR="0" lvl="1" indent="-741363" algn="l" defTabSz="914400" rtl="0" eaLnBrk="1" fontAlgn="auto" latinLnBrk="0" hangingPunct="1">
              <a:lnSpc>
                <a:spcPct val="120000"/>
              </a:lnSpc>
              <a:spcBef>
                <a:spcPts val="0"/>
              </a:spcBef>
              <a:spcAft>
                <a:spcPts val="0"/>
              </a:spcAft>
              <a:buClrTx/>
              <a:buSzTx/>
              <a:buFont typeface="Arial" pitchFamily="34" charset="0"/>
              <a:buNone/>
              <a:tabLst/>
              <a:defRPr/>
            </a:pPr>
            <a:endParaRPr kumimoji="0" lang="en-US" sz="1700" b="0" i="0" u="none" strike="noStrike" kern="1200" cap="none" spc="0" normalizeH="0" baseline="0" noProof="0">
              <a:ln>
                <a:noFill/>
              </a:ln>
              <a:solidFill>
                <a:prstClr val="black">
                  <a:lumMod val="75000"/>
                  <a:lumOff val="25000"/>
                </a:prstClr>
              </a:solidFill>
              <a:effectLst/>
              <a:uLnTx/>
              <a:uFillTx/>
              <a:latin typeface="Calibri Light" panose="020F0302020204030204"/>
              <a:ea typeface="+mn-ea"/>
              <a:cs typeface="Arial" pitchFamily="34" charset="0"/>
            </a:endParaRPr>
          </a:p>
          <a:p>
            <a:pPr marL="741363" marR="0" lvl="1" indent="-741363" algn="l" defTabSz="914400" rtl="0" eaLnBrk="1" fontAlgn="auto" latinLnBrk="0" hangingPunct="1">
              <a:lnSpc>
                <a:spcPct val="120000"/>
              </a:lnSpc>
              <a:spcBef>
                <a:spcPts val="0"/>
              </a:spcBef>
              <a:spcAft>
                <a:spcPts val="0"/>
              </a:spcAft>
              <a:buClrTx/>
              <a:buSzTx/>
              <a:buFont typeface="Arial" pitchFamily="34" charset="0"/>
              <a:buNone/>
              <a:tabLst/>
              <a:defRPr/>
            </a:pPr>
            <a:r>
              <a:rPr kumimoji="0" lang="en-US" sz="2900" b="0" i="0" u="none" strike="noStrike" kern="1200" cap="none" spc="0" normalizeH="0" baseline="0" noProof="0">
                <a:ln>
                  <a:noFill/>
                </a:ln>
                <a:solidFill>
                  <a:prstClr val="black">
                    <a:lumMod val="75000"/>
                    <a:lumOff val="25000"/>
                  </a:prstClr>
                </a:solidFill>
                <a:effectLst/>
                <a:uLnTx/>
                <a:uFillTx/>
                <a:latin typeface="Calibri Light" panose="020F0302020204030204"/>
                <a:ea typeface="+mn-ea"/>
                <a:cs typeface="Arial" pitchFamily="34" charset="0"/>
              </a:rPr>
              <a:t>FY10		</a:t>
            </a:r>
            <a:r>
              <a:rPr kumimoji="0" lang="en-US" sz="2900" b="1" i="0" u="none" strike="noStrike" kern="1200" cap="none" spc="0" normalizeH="0" baseline="0" noProof="0">
                <a:ln>
                  <a:noFill/>
                </a:ln>
                <a:solidFill>
                  <a:srgbClr val="0000FF"/>
                </a:solidFill>
                <a:effectLst/>
                <a:uLnTx/>
                <a:uFillTx/>
                <a:latin typeface="Calibri Light" panose="020F0302020204030204"/>
                <a:ea typeface="+mn-ea"/>
                <a:cs typeface="Arial" pitchFamily="34" charset="0"/>
              </a:rPr>
              <a:t>SEED</a:t>
            </a:r>
            <a:r>
              <a:rPr kumimoji="0" lang="en-US" sz="2900" b="0" i="0" u="none" strike="noStrike" kern="1200" cap="none" spc="0" normalizeH="0" baseline="0" noProof="0">
                <a:ln>
                  <a:noFill/>
                </a:ln>
                <a:solidFill>
                  <a:srgbClr val="0000FF"/>
                </a:solidFill>
                <a:effectLst/>
                <a:uLnTx/>
                <a:uFillTx/>
                <a:latin typeface="Calibri Light" panose="020F0302020204030204"/>
                <a:ea typeface="+mn-ea"/>
                <a:cs typeface="Arial" pitchFamily="34" charset="0"/>
              </a:rPr>
              <a:t>: </a:t>
            </a:r>
            <a:r>
              <a:rPr kumimoji="0" lang="en-US" sz="2900" b="0" i="0" u="none" strike="noStrike" kern="1200" cap="none" spc="0" normalizeH="0" baseline="0" noProof="0">
                <a:ln>
                  <a:noFill/>
                </a:ln>
                <a:solidFill>
                  <a:prstClr val="black">
                    <a:lumMod val="75000"/>
                    <a:lumOff val="25000"/>
                  </a:prstClr>
                </a:solidFill>
                <a:effectLst/>
                <a:uLnTx/>
                <a:uFillTx/>
                <a:latin typeface="Calibri Light" panose="020F0302020204030204"/>
                <a:ea typeface="+mn-ea"/>
                <a:cs typeface="Arial" pitchFamily="34" charset="0"/>
              </a:rPr>
              <a:t>Science in Energy and Environmental Design</a:t>
            </a:r>
          </a:p>
          <a:p>
            <a:pPr marL="741363" marR="0" lvl="1" indent="-741363" algn="l" defTabSz="914400" rtl="0" eaLnBrk="1" fontAlgn="auto" latinLnBrk="0" hangingPunct="1">
              <a:lnSpc>
                <a:spcPct val="120000"/>
              </a:lnSpc>
              <a:spcBef>
                <a:spcPts val="0"/>
              </a:spcBef>
              <a:spcAft>
                <a:spcPts val="0"/>
              </a:spcAft>
              <a:buClrTx/>
              <a:buSzTx/>
              <a:buFont typeface="Arial" pitchFamily="34" charset="0"/>
              <a:buNone/>
              <a:tabLst/>
              <a:defRPr/>
            </a:pPr>
            <a:r>
              <a:rPr kumimoji="0" lang="en-US" sz="2900" b="0" i="0" u="none" strike="noStrike" kern="1200" cap="none" spc="0" normalizeH="0" baseline="0" noProof="0">
                <a:ln>
                  <a:noFill/>
                </a:ln>
                <a:solidFill>
                  <a:prstClr val="black">
                    <a:lumMod val="75000"/>
                    <a:lumOff val="25000"/>
                  </a:prstClr>
                </a:solidFill>
                <a:effectLst/>
                <a:uLnTx/>
                <a:uFillTx/>
                <a:latin typeface="Calibri Light" panose="020F0302020204030204"/>
                <a:ea typeface="+mn-ea"/>
                <a:cs typeface="Arial" pitchFamily="34" charset="0"/>
              </a:rPr>
              <a:t>		</a:t>
            </a:r>
            <a:r>
              <a:rPr kumimoji="0" lang="en-US" sz="2900" b="1" i="0" u="none" strike="noStrike" kern="1200" cap="none" spc="0" normalizeH="0" baseline="0" noProof="0">
                <a:ln>
                  <a:noFill/>
                </a:ln>
                <a:solidFill>
                  <a:srgbClr val="0000FF"/>
                </a:solidFill>
                <a:effectLst/>
                <a:uLnTx/>
                <a:uFillTx/>
                <a:latin typeface="Calibri Light" panose="020F0302020204030204"/>
                <a:ea typeface="+mn-ea"/>
                <a:cs typeface="Arial" pitchFamily="34" charset="0"/>
              </a:rPr>
              <a:t>RESTOR</a:t>
            </a:r>
            <a:r>
              <a:rPr kumimoji="0" lang="en-US" sz="2900" b="0" i="0" u="none" strike="noStrike" kern="1200" cap="none" spc="0" normalizeH="0" baseline="0" noProof="0">
                <a:ln>
                  <a:noFill/>
                </a:ln>
                <a:solidFill>
                  <a:srgbClr val="0000FF"/>
                </a:solidFill>
                <a:effectLst/>
                <a:uLnTx/>
                <a:uFillTx/>
                <a:latin typeface="Calibri Light" panose="020F0302020204030204"/>
                <a:ea typeface="+mn-ea"/>
                <a:cs typeface="Arial" pitchFamily="34" charset="0"/>
              </a:rPr>
              <a:t>: </a:t>
            </a:r>
            <a:r>
              <a:rPr kumimoji="0" lang="en-US" sz="2900" b="0" i="0" u="none" strike="noStrike" kern="1200" cap="none" spc="0" normalizeH="0" baseline="0" noProof="0">
                <a:ln>
                  <a:noFill/>
                </a:ln>
                <a:solidFill>
                  <a:prstClr val="black">
                    <a:lumMod val="75000"/>
                    <a:lumOff val="25000"/>
                  </a:prstClr>
                </a:solidFill>
                <a:effectLst/>
                <a:uLnTx/>
                <a:uFillTx/>
                <a:latin typeface="Calibri Light" panose="020F0302020204030204"/>
                <a:ea typeface="+mn-ea"/>
                <a:cs typeface="Arial" pitchFamily="34" charset="0"/>
              </a:rPr>
              <a:t>Renewable Energy Storage</a:t>
            </a:r>
          </a:p>
          <a:p>
            <a:pPr marL="741363" marR="0" lvl="1" indent="-741363" algn="l" defTabSz="914400" rtl="0" eaLnBrk="1" fontAlgn="auto" latinLnBrk="0" hangingPunct="1">
              <a:lnSpc>
                <a:spcPct val="120000"/>
              </a:lnSpc>
              <a:spcBef>
                <a:spcPts val="0"/>
              </a:spcBef>
              <a:spcAft>
                <a:spcPts val="0"/>
              </a:spcAft>
              <a:buClrTx/>
              <a:buSzTx/>
              <a:buFont typeface="Arial" pitchFamily="34" charset="0"/>
              <a:buNone/>
              <a:tabLst/>
              <a:defRPr/>
            </a:pPr>
            <a:endParaRPr kumimoji="0" lang="en-US" sz="1700" b="0" i="0" u="none" strike="noStrike" kern="1200" cap="none" spc="0" normalizeH="0" baseline="0" noProof="0">
              <a:ln>
                <a:noFill/>
              </a:ln>
              <a:solidFill>
                <a:prstClr val="black">
                  <a:lumMod val="75000"/>
                  <a:lumOff val="25000"/>
                </a:prstClr>
              </a:solidFill>
              <a:effectLst/>
              <a:uLnTx/>
              <a:uFillTx/>
              <a:latin typeface="Calibri Light" panose="020F0302020204030204"/>
              <a:ea typeface="+mn-ea"/>
              <a:cs typeface="Arial" pitchFamily="34" charset="0"/>
            </a:endParaRPr>
          </a:p>
          <a:p>
            <a:pPr marL="741363" marR="0" lvl="1" indent="-741363" algn="l" defTabSz="914400" rtl="0" eaLnBrk="1" fontAlgn="auto" latinLnBrk="0" hangingPunct="1">
              <a:lnSpc>
                <a:spcPct val="120000"/>
              </a:lnSpc>
              <a:spcBef>
                <a:spcPts val="0"/>
              </a:spcBef>
              <a:spcAft>
                <a:spcPts val="0"/>
              </a:spcAft>
              <a:buClrTx/>
              <a:buSzTx/>
              <a:buFont typeface="Arial" pitchFamily="34" charset="0"/>
              <a:buNone/>
              <a:tabLst/>
              <a:defRPr/>
            </a:pPr>
            <a:r>
              <a:rPr kumimoji="0" lang="en-US" sz="2900" b="0" i="0" u="none" strike="noStrike" kern="1200" cap="none" spc="0" normalizeH="0" baseline="0" noProof="0">
                <a:ln>
                  <a:noFill/>
                </a:ln>
                <a:solidFill>
                  <a:prstClr val="black">
                    <a:lumMod val="75000"/>
                    <a:lumOff val="25000"/>
                  </a:prstClr>
                </a:solidFill>
                <a:effectLst/>
                <a:uLnTx/>
                <a:uFillTx/>
                <a:latin typeface="Calibri Light" panose="020F0302020204030204"/>
                <a:ea typeface="+mn-ea"/>
                <a:cs typeface="Arial" pitchFamily="34" charset="0"/>
              </a:rPr>
              <a:t>FY11		</a:t>
            </a:r>
            <a:r>
              <a:rPr kumimoji="0" lang="en-US" sz="2900" b="1" i="0" u="none" strike="noStrike" kern="1200" cap="none" spc="0" normalizeH="0" baseline="0" noProof="0">
                <a:ln>
                  <a:noFill/>
                </a:ln>
                <a:solidFill>
                  <a:srgbClr val="0000FF"/>
                </a:solidFill>
                <a:effectLst/>
                <a:uLnTx/>
                <a:uFillTx/>
                <a:latin typeface="Calibri Light" panose="020F0302020204030204"/>
                <a:ea typeface="+mn-ea"/>
                <a:cs typeface="Arial" pitchFamily="34" charset="0"/>
              </a:rPr>
              <a:t>M3C</a:t>
            </a:r>
            <a:r>
              <a:rPr kumimoji="0" lang="en-US" sz="2900" b="0" i="0" u="none" strike="noStrike" kern="1200" cap="none" spc="0" normalizeH="0" baseline="0" noProof="0">
                <a:ln>
                  <a:noFill/>
                </a:ln>
                <a:solidFill>
                  <a:srgbClr val="0000FF"/>
                </a:solidFill>
                <a:effectLst/>
                <a:uLnTx/>
                <a:uFillTx/>
                <a:latin typeface="Calibri Light" panose="020F0302020204030204"/>
                <a:ea typeface="+mn-ea"/>
                <a:cs typeface="Arial" pitchFamily="34" charset="0"/>
              </a:rPr>
              <a:t>: </a:t>
            </a:r>
            <a:r>
              <a:rPr kumimoji="0" lang="en-US" sz="2900" b="0" i="0" u="none" strike="noStrike" kern="1200" cap="none" spc="0" normalizeH="0" baseline="0" noProof="0">
                <a:ln>
                  <a:noFill/>
                </a:ln>
                <a:solidFill>
                  <a:prstClr val="black">
                    <a:lumMod val="75000"/>
                    <a:lumOff val="25000"/>
                  </a:prstClr>
                </a:solidFill>
                <a:effectLst/>
                <a:uLnTx/>
                <a:uFillTx/>
                <a:latin typeface="Calibri Light" panose="020F0302020204030204"/>
                <a:ea typeface="+mn-ea"/>
                <a:cs typeface="Arial" pitchFamily="34" charset="0"/>
              </a:rPr>
              <a:t>Mind, Machines, and Motor Control</a:t>
            </a:r>
          </a:p>
          <a:p>
            <a:pPr marL="741363" marR="0" lvl="1" indent="-741363" algn="l" defTabSz="914400" rtl="0" eaLnBrk="1" fontAlgn="auto" latinLnBrk="0" hangingPunct="1">
              <a:lnSpc>
                <a:spcPct val="120000"/>
              </a:lnSpc>
              <a:spcBef>
                <a:spcPts val="0"/>
              </a:spcBef>
              <a:spcAft>
                <a:spcPts val="0"/>
              </a:spcAft>
              <a:buClrTx/>
              <a:buSzTx/>
              <a:buFont typeface="Arial" pitchFamily="34" charset="0"/>
              <a:buNone/>
              <a:tabLst/>
              <a:defRPr/>
            </a:pPr>
            <a:r>
              <a:rPr kumimoji="0" lang="en-US" sz="2900" b="0" i="0" u="none" strike="noStrike" kern="1200" cap="none" spc="0" normalizeH="0" baseline="0" noProof="0">
                <a:ln>
                  <a:noFill/>
                </a:ln>
                <a:solidFill>
                  <a:prstClr val="black">
                    <a:lumMod val="75000"/>
                    <a:lumOff val="25000"/>
                  </a:prstClr>
                </a:solidFill>
                <a:effectLst/>
                <a:uLnTx/>
                <a:uFillTx/>
                <a:latin typeface="Calibri Light" panose="020F0302020204030204"/>
                <a:ea typeface="+mn-ea"/>
                <a:cs typeface="Arial" pitchFamily="34" charset="0"/>
              </a:rPr>
              <a:t>		</a:t>
            </a:r>
            <a:r>
              <a:rPr kumimoji="0" lang="en-US" sz="2900" b="1" i="0" u="none" strike="noStrike" kern="1200" cap="none" spc="0" normalizeH="0" baseline="0" noProof="0">
                <a:ln>
                  <a:noFill/>
                </a:ln>
                <a:solidFill>
                  <a:srgbClr val="0000FF"/>
                </a:solidFill>
                <a:effectLst/>
                <a:uLnTx/>
                <a:uFillTx/>
                <a:latin typeface="Calibri Light" panose="020F0302020204030204"/>
                <a:ea typeface="+mn-ea"/>
                <a:cs typeface="Arial" pitchFamily="34" charset="0"/>
              </a:rPr>
              <a:t>MIKS</a:t>
            </a:r>
            <a:r>
              <a:rPr kumimoji="0" lang="en-US" sz="2900" b="0" i="0" u="none" strike="noStrike" kern="1200" cap="none" spc="0" normalizeH="0" baseline="0" noProof="0">
                <a:ln>
                  <a:noFill/>
                </a:ln>
                <a:solidFill>
                  <a:srgbClr val="0000FF"/>
                </a:solidFill>
                <a:effectLst/>
                <a:uLnTx/>
                <a:uFillTx/>
                <a:latin typeface="Calibri Light" panose="020F0302020204030204"/>
                <a:ea typeface="+mn-ea"/>
                <a:cs typeface="Arial" pitchFamily="34" charset="0"/>
              </a:rPr>
              <a:t>: </a:t>
            </a:r>
            <a:r>
              <a:rPr kumimoji="0" lang="en-US" sz="2900" b="0" i="0" u="none" strike="noStrike" kern="1200" cap="none" spc="0" normalizeH="0" baseline="0" noProof="0">
                <a:ln>
                  <a:noFill/>
                </a:ln>
                <a:solidFill>
                  <a:prstClr val="black">
                    <a:lumMod val="75000"/>
                    <a:lumOff val="25000"/>
                  </a:prstClr>
                </a:solidFill>
                <a:effectLst/>
                <a:uLnTx/>
                <a:uFillTx/>
                <a:latin typeface="Calibri Light" panose="020F0302020204030204"/>
                <a:ea typeface="+mn-ea"/>
                <a:cs typeface="Arial" pitchFamily="34" charset="0"/>
              </a:rPr>
              <a:t>Engineering based on Multicellular and 	Interkingdom Signaling</a:t>
            </a:r>
          </a:p>
          <a:p>
            <a:pPr marL="741363" marR="0" lvl="1" indent="-741363" algn="l" defTabSz="914400" rtl="0" eaLnBrk="1" fontAlgn="auto" latinLnBrk="0" hangingPunct="1">
              <a:lnSpc>
                <a:spcPct val="120000"/>
              </a:lnSpc>
              <a:spcBef>
                <a:spcPts val="0"/>
              </a:spcBef>
              <a:spcAft>
                <a:spcPts val="0"/>
              </a:spcAft>
              <a:buClrTx/>
              <a:buSzTx/>
              <a:buFont typeface="Arial" pitchFamily="34" charset="0"/>
              <a:buNone/>
              <a:tabLst/>
              <a:defRPr/>
            </a:pPr>
            <a:r>
              <a:rPr kumimoji="0" lang="en-US" sz="2000" b="0" i="0" u="none" strike="noStrike" kern="1200" cap="none" spc="0" normalizeH="0" baseline="0" noProof="0">
                <a:ln>
                  <a:noFill/>
                </a:ln>
                <a:solidFill>
                  <a:prstClr val="black">
                    <a:lumMod val="75000"/>
                    <a:lumOff val="25000"/>
                  </a:prstClr>
                </a:solidFill>
                <a:effectLst/>
                <a:uLnTx/>
                <a:uFillTx/>
                <a:latin typeface="Calibri Light" panose="020F0302020204030204"/>
                <a:ea typeface="+mn-ea"/>
                <a:cs typeface="Arial" pitchFamily="34" charset="0"/>
              </a:rPr>
              <a:t>			</a:t>
            </a:r>
          </a:p>
          <a:p>
            <a:pPr marL="741363" marR="0" lvl="1" indent="-741363" algn="l" defTabSz="914400" rtl="0" eaLnBrk="1" fontAlgn="auto" latinLnBrk="0" hangingPunct="1">
              <a:lnSpc>
                <a:spcPct val="120000"/>
              </a:lnSpc>
              <a:spcBef>
                <a:spcPts val="0"/>
              </a:spcBef>
              <a:spcAft>
                <a:spcPts val="0"/>
              </a:spcAft>
              <a:buClrTx/>
              <a:buSzTx/>
              <a:buFont typeface="Arial" pitchFamily="34" charset="0"/>
              <a:buNone/>
              <a:tabLst/>
              <a:defRPr/>
            </a:pPr>
            <a:r>
              <a:rPr kumimoji="0" lang="en-US" sz="2900" b="0" i="0" u="none" strike="noStrike" kern="1200" cap="none" spc="0" normalizeH="0" baseline="0" noProof="0">
                <a:ln>
                  <a:noFill/>
                </a:ln>
                <a:solidFill>
                  <a:prstClr val="black">
                    <a:lumMod val="75000"/>
                    <a:lumOff val="25000"/>
                  </a:prstClr>
                </a:solidFill>
                <a:effectLst/>
                <a:uLnTx/>
                <a:uFillTx/>
                <a:latin typeface="Calibri Light" panose="020F0302020204030204"/>
                <a:ea typeface="+mn-ea"/>
                <a:cs typeface="Arial" pitchFamily="34" charset="0"/>
              </a:rPr>
              <a:t>FY12/13		</a:t>
            </a:r>
            <a:r>
              <a:rPr kumimoji="0" lang="en-US" sz="2900" b="1" i="0" u="none" strike="noStrike" kern="1200" cap="none" spc="0" normalizeH="0" baseline="0" noProof="0" err="1">
                <a:ln>
                  <a:noFill/>
                </a:ln>
                <a:solidFill>
                  <a:srgbClr val="0000FF"/>
                </a:solidFill>
                <a:effectLst/>
                <a:uLnTx/>
                <a:uFillTx/>
                <a:latin typeface="Calibri Light" panose="020F0302020204030204"/>
                <a:ea typeface="+mn-ea"/>
                <a:cs typeface="Arial" pitchFamily="34" charset="0"/>
              </a:rPr>
              <a:t>BioFlex</a:t>
            </a:r>
            <a:r>
              <a:rPr kumimoji="0" lang="en-US" sz="2900" b="0" i="0" u="none" strike="noStrike" kern="1200" cap="none" spc="0" normalizeH="0" baseline="0" noProof="0">
                <a:ln>
                  <a:noFill/>
                </a:ln>
                <a:solidFill>
                  <a:srgbClr val="0000FF"/>
                </a:solidFill>
                <a:effectLst/>
                <a:uLnTx/>
                <a:uFillTx/>
                <a:latin typeface="Calibri Light" panose="020F0302020204030204"/>
                <a:ea typeface="+mn-ea"/>
                <a:cs typeface="Arial" pitchFamily="34" charset="0"/>
              </a:rPr>
              <a:t>: </a:t>
            </a:r>
            <a:r>
              <a:rPr kumimoji="0" lang="en-US" sz="2900" b="0" i="0" u="none" strike="noStrike" kern="1200" cap="none" spc="0" normalizeH="0" baseline="0" noProof="0">
                <a:ln>
                  <a:noFill/>
                </a:ln>
                <a:solidFill>
                  <a:prstClr val="black">
                    <a:lumMod val="75000"/>
                    <a:lumOff val="25000"/>
                  </a:prstClr>
                </a:solidFill>
                <a:effectLst/>
                <a:uLnTx/>
                <a:uFillTx/>
                <a:latin typeface="Calibri Light" panose="020F0302020204030204"/>
                <a:ea typeface="+mn-ea"/>
                <a:cs typeface="Arial" pitchFamily="34" charset="0"/>
              </a:rPr>
              <a:t>Flexible Bioelectronics Systems</a:t>
            </a:r>
          </a:p>
          <a:p>
            <a:pPr marL="741363" marR="0" lvl="1" indent="-741363" algn="l" defTabSz="914400" rtl="0" eaLnBrk="1" fontAlgn="auto" latinLnBrk="0" hangingPunct="1">
              <a:lnSpc>
                <a:spcPct val="120000"/>
              </a:lnSpc>
              <a:spcBef>
                <a:spcPts val="0"/>
              </a:spcBef>
              <a:spcAft>
                <a:spcPts val="0"/>
              </a:spcAft>
              <a:buClrTx/>
              <a:buSzTx/>
              <a:buFont typeface="Arial" pitchFamily="34" charset="0"/>
              <a:buNone/>
              <a:tabLst/>
              <a:defRPr/>
            </a:pPr>
            <a:r>
              <a:rPr kumimoji="0" lang="en-US" sz="2900" b="0" i="0" u="none" strike="noStrike" kern="1200" cap="none" spc="0" normalizeH="0" baseline="0" noProof="0">
                <a:ln>
                  <a:noFill/>
                </a:ln>
                <a:solidFill>
                  <a:prstClr val="black">
                    <a:lumMod val="75000"/>
                    <a:lumOff val="25000"/>
                  </a:prstClr>
                </a:solidFill>
                <a:effectLst/>
                <a:uLnTx/>
                <a:uFillTx/>
                <a:latin typeface="Calibri Light" panose="020F0302020204030204"/>
                <a:ea typeface="+mn-ea"/>
                <a:cs typeface="Arial" pitchFamily="34" charset="0"/>
              </a:rPr>
              <a:t>		</a:t>
            </a:r>
            <a:r>
              <a:rPr kumimoji="0" lang="en-US" sz="2900" b="1" i="0" u="none" strike="noStrike" kern="1200" cap="none" spc="0" normalizeH="0" baseline="0" noProof="0">
                <a:ln>
                  <a:noFill/>
                </a:ln>
                <a:solidFill>
                  <a:srgbClr val="0000FF"/>
                </a:solidFill>
                <a:effectLst/>
                <a:uLnTx/>
                <a:uFillTx/>
                <a:latin typeface="Calibri Light" panose="020F0302020204030204"/>
                <a:ea typeface="+mn-ea"/>
                <a:cs typeface="Arial" pitchFamily="34" charset="0"/>
              </a:rPr>
              <a:t>PSBR</a:t>
            </a:r>
            <a:r>
              <a:rPr kumimoji="0" lang="en-US" sz="2900" b="0" i="0" u="none" strike="noStrike" kern="1200" cap="none" spc="0" normalizeH="0" baseline="0" noProof="0">
                <a:ln>
                  <a:noFill/>
                </a:ln>
                <a:solidFill>
                  <a:srgbClr val="0000FF"/>
                </a:solidFill>
                <a:effectLst/>
                <a:uLnTx/>
                <a:uFillTx/>
                <a:latin typeface="Calibri Light" panose="020F0302020204030204"/>
                <a:ea typeface="+mn-ea"/>
                <a:cs typeface="Arial" pitchFamily="34" charset="0"/>
              </a:rPr>
              <a:t>: </a:t>
            </a:r>
            <a:r>
              <a:rPr kumimoji="0" lang="en-US" sz="2900" b="0" i="0" u="none" strike="noStrike" kern="1200" cap="none" spc="0" normalizeH="0" baseline="0" noProof="0">
                <a:ln>
                  <a:noFill/>
                </a:ln>
                <a:solidFill>
                  <a:prstClr val="black">
                    <a:lumMod val="75000"/>
                    <a:lumOff val="25000"/>
                  </a:prstClr>
                </a:solidFill>
                <a:effectLst/>
                <a:uLnTx/>
                <a:uFillTx/>
                <a:latin typeface="Calibri Light" panose="020F0302020204030204"/>
                <a:ea typeface="+mn-ea"/>
                <a:cs typeface="Arial" pitchFamily="34" charset="0"/>
              </a:rPr>
              <a:t>Photosynthetic Biorefineries</a:t>
            </a:r>
          </a:p>
          <a:p>
            <a:pPr marL="741363" marR="0" lvl="1" indent="-741363" algn="l" defTabSz="914400" rtl="0" eaLnBrk="1" fontAlgn="auto" latinLnBrk="0" hangingPunct="1">
              <a:lnSpc>
                <a:spcPct val="120000"/>
              </a:lnSpc>
              <a:spcBef>
                <a:spcPts val="0"/>
              </a:spcBef>
              <a:spcAft>
                <a:spcPts val="0"/>
              </a:spcAft>
              <a:buClrTx/>
              <a:buSzTx/>
              <a:buFont typeface="Arial" pitchFamily="34" charset="0"/>
              <a:buNone/>
              <a:tabLst/>
              <a:defRPr/>
            </a:pPr>
            <a:r>
              <a:rPr kumimoji="0" lang="en-US" sz="2900" b="0" i="0" u="none" strike="noStrike" kern="1200" cap="none" spc="0" normalizeH="0" baseline="0" noProof="0">
                <a:ln>
                  <a:noFill/>
                </a:ln>
                <a:solidFill>
                  <a:prstClr val="black">
                    <a:lumMod val="75000"/>
                    <a:lumOff val="25000"/>
                  </a:prstClr>
                </a:solidFill>
                <a:effectLst/>
                <a:uLnTx/>
                <a:uFillTx/>
                <a:latin typeface="Calibri Light" panose="020F0302020204030204"/>
                <a:ea typeface="+mn-ea"/>
                <a:cs typeface="Arial" pitchFamily="34" charset="0"/>
              </a:rPr>
              <a:t>		</a:t>
            </a:r>
            <a:r>
              <a:rPr kumimoji="0" lang="en-US" sz="2900" b="1" i="0" u="none" strike="noStrike" kern="1200" cap="none" spc="0" normalizeH="0" baseline="0" noProof="0">
                <a:ln>
                  <a:noFill/>
                </a:ln>
                <a:solidFill>
                  <a:srgbClr val="0000FF"/>
                </a:solidFill>
                <a:effectLst/>
                <a:uLnTx/>
                <a:uFillTx/>
                <a:latin typeface="Calibri Light" panose="020F0302020204030204"/>
                <a:ea typeface="+mn-ea"/>
                <a:cs typeface="Arial" pitchFamily="34" charset="0"/>
              </a:rPr>
              <a:t>ODISSEI</a:t>
            </a:r>
            <a:r>
              <a:rPr kumimoji="0" lang="en-US" sz="2900" b="0" i="0" u="none" strike="noStrike" kern="1200" cap="none" spc="0" normalizeH="0" baseline="0" noProof="0">
                <a:ln>
                  <a:noFill/>
                </a:ln>
                <a:solidFill>
                  <a:srgbClr val="0000FF"/>
                </a:solidFill>
                <a:effectLst/>
                <a:uLnTx/>
                <a:uFillTx/>
                <a:latin typeface="Calibri Light" panose="020F0302020204030204"/>
                <a:ea typeface="+mn-ea"/>
                <a:cs typeface="Arial" pitchFamily="34" charset="0"/>
              </a:rPr>
              <a:t>: </a:t>
            </a:r>
            <a:r>
              <a:rPr kumimoji="0" lang="en-US" sz="2900" b="0" i="0" u="none" strike="noStrike" kern="1200" cap="none" spc="0" normalizeH="0" baseline="0" noProof="0">
                <a:ln>
                  <a:noFill/>
                </a:ln>
                <a:solidFill>
                  <a:prstClr val="black">
                    <a:lumMod val="75000"/>
                    <a:lumOff val="25000"/>
                  </a:prstClr>
                </a:solidFill>
                <a:effectLst/>
                <a:uLnTx/>
                <a:uFillTx/>
                <a:latin typeface="Calibri Light" panose="020F0302020204030204"/>
                <a:ea typeface="+mn-ea"/>
                <a:cs typeface="Arial" pitchFamily="34" charset="0"/>
              </a:rPr>
              <a:t>Origami Design for Integration Of Self-	assembling Systems For Engineering Innovation</a:t>
            </a:r>
          </a:p>
          <a:p>
            <a:pPr marL="741363" marR="0" lvl="1" indent="-741363" algn="l" defTabSz="914400" rtl="0" eaLnBrk="1" fontAlgn="auto" latinLnBrk="0" hangingPunct="1">
              <a:lnSpc>
                <a:spcPct val="120000"/>
              </a:lnSpc>
              <a:spcBef>
                <a:spcPts val="0"/>
              </a:spcBef>
              <a:spcAft>
                <a:spcPts val="0"/>
              </a:spcAft>
              <a:buClrTx/>
              <a:buSzTx/>
              <a:buFont typeface="Arial" pitchFamily="34" charset="0"/>
              <a:buNone/>
              <a:tabLst/>
              <a:defRPr/>
            </a:pPr>
            <a:r>
              <a:rPr kumimoji="0" lang="en-US" sz="2000" b="0" i="0" u="none" strike="noStrike" kern="1200" cap="none" spc="0" normalizeH="0" baseline="0" noProof="0">
                <a:ln>
                  <a:noFill/>
                </a:ln>
                <a:solidFill>
                  <a:prstClr val="black">
                    <a:lumMod val="75000"/>
                    <a:lumOff val="25000"/>
                  </a:prstClr>
                </a:solidFill>
                <a:effectLst/>
                <a:uLnTx/>
                <a:uFillTx/>
                <a:latin typeface="Calibri Light" panose="020F0302020204030204"/>
                <a:ea typeface="+mn-ea"/>
                <a:cs typeface="Arial" pitchFamily="34" charset="0"/>
              </a:rPr>
              <a:t>			</a:t>
            </a:r>
          </a:p>
          <a:p>
            <a:pPr marL="741363" marR="0" lvl="1" indent="-741363" algn="l" defTabSz="914400" rtl="0" eaLnBrk="1" fontAlgn="auto" latinLnBrk="0" hangingPunct="1">
              <a:lnSpc>
                <a:spcPct val="120000"/>
              </a:lnSpc>
              <a:spcBef>
                <a:spcPts val="0"/>
              </a:spcBef>
              <a:spcAft>
                <a:spcPts val="0"/>
              </a:spcAft>
              <a:buClrTx/>
              <a:buSzTx/>
              <a:buFont typeface="Arial" pitchFamily="34" charset="0"/>
              <a:buNone/>
              <a:tabLst/>
              <a:defRPr/>
            </a:pPr>
            <a:r>
              <a:rPr kumimoji="0" lang="en-US" sz="2900" b="0" i="0" u="none" strike="noStrike" kern="1200" cap="none" spc="0" normalizeH="0" baseline="0" noProof="0">
                <a:ln>
                  <a:noFill/>
                </a:ln>
                <a:solidFill>
                  <a:prstClr val="black">
                    <a:lumMod val="75000"/>
                    <a:lumOff val="25000"/>
                  </a:prstClr>
                </a:solidFill>
                <a:effectLst/>
                <a:uLnTx/>
                <a:uFillTx/>
                <a:latin typeface="Calibri Light" panose="020F0302020204030204"/>
                <a:ea typeface="+mn-ea"/>
                <a:cs typeface="Arial" pitchFamily="34" charset="0"/>
              </a:rPr>
              <a:t>FY14/15		</a:t>
            </a:r>
            <a:r>
              <a:rPr kumimoji="0" lang="en-US" sz="2900" b="1" i="0" u="none" strike="noStrike" kern="1200" cap="none" spc="0" normalizeH="0" baseline="0" noProof="0">
                <a:ln>
                  <a:noFill/>
                </a:ln>
                <a:solidFill>
                  <a:srgbClr val="0000FF"/>
                </a:solidFill>
                <a:effectLst/>
                <a:uLnTx/>
                <a:uFillTx/>
                <a:latin typeface="Calibri Light" panose="020F0302020204030204"/>
                <a:ea typeface="+mn-ea"/>
                <a:cs typeface="Arial" pitchFamily="34" charset="0"/>
              </a:rPr>
              <a:t>2-DARE</a:t>
            </a:r>
            <a:r>
              <a:rPr kumimoji="0" lang="en-US" sz="2900" b="0" i="0" u="none" strike="noStrike" kern="1200" cap="none" spc="0" normalizeH="0" baseline="0" noProof="0">
                <a:ln>
                  <a:noFill/>
                </a:ln>
                <a:solidFill>
                  <a:srgbClr val="0000FF"/>
                </a:solidFill>
                <a:effectLst/>
                <a:uLnTx/>
                <a:uFillTx/>
                <a:latin typeface="Calibri Light" panose="020F0302020204030204"/>
                <a:ea typeface="+mn-ea"/>
                <a:cs typeface="Arial" pitchFamily="34" charset="0"/>
              </a:rPr>
              <a:t>: </a:t>
            </a:r>
            <a:r>
              <a:rPr kumimoji="0" lang="en-US" sz="2900" b="0" i="0" u="none" strike="noStrike" kern="1200" cap="none" spc="0" normalizeH="0" baseline="0" noProof="0">
                <a:ln>
                  <a:noFill/>
                </a:ln>
                <a:solidFill>
                  <a:prstClr val="black">
                    <a:lumMod val="75000"/>
                    <a:lumOff val="25000"/>
                  </a:prstClr>
                </a:solidFill>
                <a:effectLst/>
                <a:uLnTx/>
                <a:uFillTx/>
                <a:latin typeface="Calibri Light" panose="020F0302020204030204"/>
                <a:ea typeface="+mn-ea"/>
                <a:cs typeface="Arial" pitchFamily="34" charset="0"/>
              </a:rPr>
              <a:t>2-Dimensional Atomic-Layer Research and 	Engineering</a:t>
            </a:r>
            <a:endParaRPr kumimoji="0" lang="en-US" sz="1700" b="0" i="0" u="none" strike="noStrike" kern="1200" cap="none" spc="0" normalizeH="0" baseline="0" noProof="0">
              <a:ln>
                <a:noFill/>
              </a:ln>
              <a:solidFill>
                <a:prstClr val="black">
                  <a:lumMod val="75000"/>
                  <a:lumOff val="25000"/>
                </a:prstClr>
              </a:solidFill>
              <a:effectLst/>
              <a:uLnTx/>
              <a:uFillTx/>
              <a:latin typeface="Calibri Light" panose="020F0302020204030204"/>
              <a:ea typeface="+mn-ea"/>
              <a:cs typeface="Arial" pitchFamily="34" charset="0"/>
            </a:endParaRPr>
          </a:p>
        </p:txBody>
      </p:sp>
      <p:sp>
        <p:nvSpPr>
          <p:cNvPr id="5" name="Rectangle 2">
            <a:extLst>
              <a:ext uri="{FF2B5EF4-FFF2-40B4-BE49-F238E27FC236}">
                <a16:creationId xmlns:a16="http://schemas.microsoft.com/office/drawing/2014/main" id="{10697B59-D4F1-604A-A0C3-F0EE6DC9D602}"/>
              </a:ext>
            </a:extLst>
          </p:cNvPr>
          <p:cNvSpPr txBox="1">
            <a:spLocks/>
          </p:cNvSpPr>
          <p:nvPr/>
        </p:nvSpPr>
        <p:spPr>
          <a:xfrm>
            <a:off x="4028929" y="5624951"/>
            <a:ext cx="3539849" cy="1219983"/>
          </a:xfrm>
          <a:prstGeom prst="rect">
            <a:avLst/>
          </a:prstGeom>
          <a:solidFill>
            <a:srgbClr val="2683C6"/>
          </a:solidFill>
          <a:ln>
            <a:solidFill>
              <a:schemeClr val="tx1"/>
            </a:solidFill>
          </a:ln>
        </p:spPr>
        <p:txBody>
          <a:bodyPr vert="horz" lIns="91440" tIns="45720" rIns="91440" bIns="45720" rtlCol="0" anchor="ctr">
            <a:normAutofit fontScale="92500" lnSpcReduction="10000"/>
          </a:bodyPr>
          <a:lstStyle>
            <a:lvl1pPr algn="l" defTabSz="914400" rtl="0" eaLnBrk="1" latinLnBrk="0" hangingPunct="1">
              <a:spcBef>
                <a:spcPct val="0"/>
              </a:spcBef>
              <a:buNone/>
              <a:defRPr sz="3800" kern="1200">
                <a:solidFill>
                  <a:schemeClr val="tx2"/>
                </a:solidFill>
                <a:latin typeface="Arial" pitchFamily="34" charset="0"/>
                <a:ea typeface="+mj-ea"/>
                <a:cs typeface="Arial" pitchFamily="34" charset="0"/>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a:ln>
                  <a:noFill/>
                </a:ln>
                <a:solidFill>
                  <a:prstClr val="white"/>
                </a:solidFill>
                <a:effectLst/>
                <a:uLnTx/>
                <a:uFillTx/>
                <a:latin typeface="Calibri Light" panose="020F0302020204030204"/>
                <a:ea typeface="+mj-ea"/>
                <a:cs typeface="Arial" pitchFamily="34" charset="0"/>
              </a:rPr>
              <a:t>EFRI Topics </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a:ln>
                  <a:noFill/>
                </a:ln>
                <a:solidFill>
                  <a:prstClr val="white"/>
                </a:solidFill>
                <a:effectLst/>
                <a:uLnTx/>
                <a:uFillTx/>
                <a:latin typeface="Calibri Light" panose="020F0302020204030204"/>
                <a:ea typeface="+mj-ea"/>
                <a:cs typeface="Arial" pitchFamily="34" charset="0"/>
              </a:rPr>
              <a:t>FY07-25</a:t>
            </a:r>
          </a:p>
        </p:txBody>
      </p:sp>
      <p:sp>
        <p:nvSpPr>
          <p:cNvPr id="2" name="Content Placeholder 1">
            <a:extLst>
              <a:ext uri="{FF2B5EF4-FFF2-40B4-BE49-F238E27FC236}">
                <a16:creationId xmlns:a16="http://schemas.microsoft.com/office/drawing/2014/main" id="{C8BA84FE-DE9F-09FE-6DE7-1F73D996FB67}"/>
              </a:ext>
            </a:extLst>
          </p:cNvPr>
          <p:cNvSpPr txBox="1">
            <a:spLocks/>
          </p:cNvSpPr>
          <p:nvPr/>
        </p:nvSpPr>
        <p:spPr>
          <a:xfrm>
            <a:off x="5798854" y="241238"/>
            <a:ext cx="6393146" cy="6277440"/>
          </a:xfrm>
          <a:prstGeom prst="rect">
            <a:avLst/>
          </a:prstGeom>
          <a:noFill/>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accent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accent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accent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accent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accent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1" indent="0" algn="l" defTabSz="914400" rtl="0" eaLnBrk="1" fontAlgn="auto" latinLnBrk="0" hangingPunct="1">
              <a:lnSpc>
                <a:spcPct val="120000"/>
              </a:lnSpc>
              <a:spcBef>
                <a:spcPts val="0"/>
              </a:spcBef>
              <a:spcAft>
                <a:spcPts val="0"/>
              </a:spcAft>
              <a:buClrTx/>
              <a:buSzTx/>
              <a:buFont typeface="Arial" pitchFamily="34" charset="0"/>
              <a:buNone/>
              <a:tabLst/>
              <a:defRPr/>
            </a:pPr>
            <a:r>
              <a:rPr kumimoji="0" lang="en-US" sz="1600" b="0" i="0" u="none" strike="noStrike" kern="1200" cap="none" spc="0" normalizeH="0" baseline="0" noProof="0">
                <a:ln>
                  <a:noFill/>
                </a:ln>
                <a:solidFill>
                  <a:prstClr val="black">
                    <a:lumMod val="75000"/>
                    <a:lumOff val="25000"/>
                  </a:prstClr>
                </a:solidFill>
                <a:effectLst/>
                <a:uLnTx/>
                <a:uFillTx/>
                <a:latin typeface="Calibri Light" panose="020F0302020204030204"/>
                <a:ea typeface="+mn-ea"/>
                <a:cs typeface="Arial" pitchFamily="34" charset="0"/>
              </a:rPr>
              <a:t>FY16/17	</a:t>
            </a:r>
            <a:r>
              <a:rPr kumimoji="0" lang="en-US" sz="1600" b="1" i="0" u="none" strike="noStrike" kern="1200" cap="none" spc="0" normalizeH="0" baseline="0" noProof="0">
                <a:ln>
                  <a:noFill/>
                </a:ln>
                <a:solidFill>
                  <a:srgbClr val="0000FF"/>
                </a:solidFill>
                <a:effectLst/>
                <a:uLnTx/>
                <a:uFillTx/>
                <a:latin typeface="Calibri Light" panose="020F0302020204030204"/>
                <a:ea typeface="+mn-ea"/>
                <a:cs typeface="Arial" pitchFamily="34" charset="0"/>
              </a:rPr>
              <a:t>ACQUIRE</a:t>
            </a:r>
            <a:r>
              <a:rPr kumimoji="0" lang="en-US" sz="1600" b="0" i="0" u="none" strike="noStrike" kern="1200" cap="none" spc="0" normalizeH="0" baseline="0" noProof="0">
                <a:ln>
                  <a:noFill/>
                </a:ln>
                <a:solidFill>
                  <a:srgbClr val="0000FF"/>
                </a:solidFill>
                <a:effectLst/>
                <a:uLnTx/>
                <a:uFillTx/>
                <a:latin typeface="Calibri Light" panose="020F0302020204030204"/>
                <a:ea typeface="+mn-ea"/>
                <a:cs typeface="Arial" pitchFamily="34" charset="0"/>
              </a:rPr>
              <a:t>: </a:t>
            </a:r>
            <a:r>
              <a:rPr kumimoji="0" lang="en-US" sz="1600" b="0" i="0" u="none" strike="noStrike" kern="1200" cap="none" spc="0" normalizeH="0" baseline="0" noProof="0">
                <a:ln>
                  <a:noFill/>
                </a:ln>
                <a:solidFill>
                  <a:prstClr val="black">
                    <a:lumMod val="75000"/>
                    <a:lumOff val="25000"/>
                  </a:prstClr>
                </a:solidFill>
                <a:effectLst/>
                <a:uLnTx/>
                <a:uFillTx/>
                <a:latin typeface="Calibri Light" panose="020F0302020204030204"/>
                <a:ea typeface="+mn-ea"/>
                <a:cs typeface="Arial" pitchFamily="34" charset="0"/>
              </a:rPr>
              <a:t>Advancing Communication Quantum Information 	Research Engineering</a:t>
            </a:r>
          </a:p>
          <a:p>
            <a:pPr marL="0" marR="0" lvl="1" indent="0" algn="l" defTabSz="914400" rtl="0" eaLnBrk="1" fontAlgn="auto" latinLnBrk="0" hangingPunct="1">
              <a:lnSpc>
                <a:spcPct val="120000"/>
              </a:lnSpc>
              <a:spcBef>
                <a:spcPts val="0"/>
              </a:spcBef>
              <a:spcAft>
                <a:spcPts val="0"/>
              </a:spcAft>
              <a:buClrTx/>
              <a:buSzTx/>
              <a:buFont typeface="Arial" pitchFamily="34" charset="0"/>
              <a:buNone/>
              <a:tabLst/>
              <a:defRPr/>
            </a:pPr>
            <a:r>
              <a:rPr kumimoji="0" lang="en-US" sz="1600" b="0" i="0" u="none" strike="noStrike" kern="1200" cap="none" spc="0" normalizeH="0" baseline="0" noProof="0">
                <a:ln>
                  <a:noFill/>
                </a:ln>
                <a:solidFill>
                  <a:prstClr val="black">
                    <a:lumMod val="75000"/>
                    <a:lumOff val="25000"/>
                  </a:prstClr>
                </a:solidFill>
                <a:effectLst/>
                <a:uLnTx/>
                <a:uFillTx/>
                <a:latin typeface="Calibri Light" panose="020F0302020204030204"/>
                <a:ea typeface="+mn-ea"/>
                <a:cs typeface="Arial" pitchFamily="34" charset="0"/>
              </a:rPr>
              <a:t>	</a:t>
            </a:r>
            <a:r>
              <a:rPr kumimoji="0" lang="en-US" sz="1600" b="1" i="0" u="none" strike="noStrike" kern="1200" cap="none" spc="0" normalizeH="0" baseline="0" noProof="0" err="1">
                <a:ln>
                  <a:noFill/>
                </a:ln>
                <a:solidFill>
                  <a:srgbClr val="0000FF"/>
                </a:solidFill>
                <a:effectLst/>
                <a:uLnTx/>
                <a:uFillTx/>
                <a:latin typeface="Calibri Light" panose="020F0302020204030204"/>
                <a:ea typeface="+mn-ea"/>
                <a:cs typeface="Arial" pitchFamily="34" charset="0"/>
              </a:rPr>
              <a:t>NewLAW</a:t>
            </a:r>
            <a:r>
              <a:rPr kumimoji="0" lang="en-US" sz="1600" b="0" i="0" u="none" strike="noStrike" kern="1200" cap="none" spc="0" normalizeH="0" baseline="0" noProof="0">
                <a:ln>
                  <a:noFill/>
                </a:ln>
                <a:solidFill>
                  <a:srgbClr val="0000FF"/>
                </a:solidFill>
                <a:effectLst/>
                <a:uLnTx/>
                <a:uFillTx/>
                <a:latin typeface="Calibri Light" panose="020F0302020204030204"/>
                <a:ea typeface="+mn-ea"/>
                <a:cs typeface="Arial" pitchFamily="34" charset="0"/>
              </a:rPr>
              <a:t>: </a:t>
            </a:r>
            <a:r>
              <a:rPr kumimoji="0" lang="en-US" sz="1600" b="0" i="0" u="none" strike="noStrike" kern="1200" cap="none" spc="0" normalizeH="0" baseline="0" noProof="0">
                <a:ln>
                  <a:noFill/>
                </a:ln>
                <a:solidFill>
                  <a:prstClr val="black">
                    <a:lumMod val="75000"/>
                    <a:lumOff val="25000"/>
                  </a:prstClr>
                </a:solidFill>
                <a:effectLst/>
                <a:uLnTx/>
                <a:uFillTx/>
                <a:latin typeface="Calibri Light" panose="020F0302020204030204"/>
                <a:ea typeface="+mn-ea"/>
                <a:cs typeface="Arial" pitchFamily="34" charset="0"/>
              </a:rPr>
              <a:t>New Light and Acoustic Wave Propagation: Breaking 	reciprocity and time-reversal symmetry</a:t>
            </a:r>
          </a:p>
          <a:p>
            <a:pPr marL="741363" marR="0" lvl="1" indent="-741363" algn="l" defTabSz="914400" rtl="0" eaLnBrk="1" fontAlgn="auto" latinLnBrk="0" hangingPunct="1">
              <a:lnSpc>
                <a:spcPct val="120000"/>
              </a:lnSpc>
              <a:spcBef>
                <a:spcPts val="0"/>
              </a:spcBef>
              <a:spcAft>
                <a:spcPts val="0"/>
              </a:spcAft>
              <a:buClrTx/>
              <a:buSzTx/>
              <a:buFont typeface="Arial" pitchFamily="34" charset="0"/>
              <a:buNone/>
              <a:tabLst/>
              <a:defRPr/>
            </a:pPr>
            <a:endParaRPr kumimoji="0" lang="en-US" sz="900" b="0" i="0" u="none" strike="noStrike" kern="1200" cap="none" spc="0" normalizeH="0" baseline="0" noProof="0">
              <a:ln>
                <a:noFill/>
              </a:ln>
              <a:solidFill>
                <a:prstClr val="black">
                  <a:lumMod val="75000"/>
                  <a:lumOff val="25000"/>
                </a:prstClr>
              </a:solidFill>
              <a:effectLst/>
              <a:uLnTx/>
              <a:uFillTx/>
              <a:latin typeface="Calibri Light" panose="020F0302020204030204"/>
              <a:ea typeface="+mn-ea"/>
              <a:cs typeface="Arial" pitchFamily="34" charset="0"/>
            </a:endParaRPr>
          </a:p>
          <a:p>
            <a:pPr marL="741363" marR="0" lvl="1" indent="-741363" algn="l" defTabSz="914400" rtl="0" eaLnBrk="1" fontAlgn="auto" latinLnBrk="0" hangingPunct="1">
              <a:lnSpc>
                <a:spcPct val="120000"/>
              </a:lnSpc>
              <a:spcBef>
                <a:spcPts val="0"/>
              </a:spcBef>
              <a:spcAft>
                <a:spcPts val="0"/>
              </a:spcAft>
              <a:buClrTx/>
              <a:buSzTx/>
              <a:buFont typeface="Arial" pitchFamily="34" charset="0"/>
              <a:buNone/>
              <a:tabLst/>
              <a:defRPr/>
            </a:pPr>
            <a:r>
              <a:rPr kumimoji="0" lang="en-US" sz="1600" b="0" i="0" u="none" strike="noStrike" kern="1200" cap="none" spc="0" normalizeH="0" baseline="0" noProof="0">
                <a:ln>
                  <a:noFill/>
                </a:ln>
                <a:solidFill>
                  <a:prstClr val="black">
                    <a:lumMod val="75000"/>
                    <a:lumOff val="25000"/>
                  </a:prstClr>
                </a:solidFill>
                <a:effectLst/>
                <a:uLnTx/>
                <a:uFillTx/>
                <a:latin typeface="Calibri Light" panose="020F0302020204030204"/>
                <a:ea typeface="+mn-ea"/>
                <a:cs typeface="Arial" pitchFamily="34" charset="0"/>
              </a:rPr>
              <a:t>FY18/19		</a:t>
            </a:r>
            <a:r>
              <a:rPr kumimoji="0" lang="en-US" sz="1600" b="1" i="0" u="none" strike="noStrike" kern="1200" cap="none" spc="0" normalizeH="0" baseline="0" noProof="0">
                <a:ln>
                  <a:noFill/>
                </a:ln>
                <a:solidFill>
                  <a:srgbClr val="0000FF"/>
                </a:solidFill>
                <a:effectLst/>
                <a:uLnTx/>
                <a:uFillTx/>
                <a:latin typeface="Calibri Light" panose="020F0302020204030204"/>
                <a:ea typeface="+mn-ea"/>
                <a:cs typeface="Arial" pitchFamily="34" charset="0"/>
              </a:rPr>
              <a:t>CEE</a:t>
            </a:r>
            <a:r>
              <a:rPr kumimoji="0" lang="en-US" sz="1600" b="0" i="0" u="none" strike="noStrike" kern="1200" cap="none" spc="0" normalizeH="0" baseline="0" noProof="0">
                <a:ln>
                  <a:noFill/>
                </a:ln>
                <a:solidFill>
                  <a:srgbClr val="0000FF"/>
                </a:solidFill>
                <a:effectLst/>
                <a:uLnTx/>
                <a:uFillTx/>
                <a:latin typeface="Calibri Light" panose="020F0302020204030204"/>
                <a:ea typeface="+mn-ea"/>
                <a:cs typeface="Arial" pitchFamily="34" charset="0"/>
              </a:rPr>
              <a:t>: </a:t>
            </a:r>
            <a:r>
              <a:rPr kumimoji="0" lang="en-US" sz="1600" b="0" i="0" u="none" strike="noStrike" kern="1200" cap="none" spc="0" normalizeH="0" baseline="0" noProof="0">
                <a:ln>
                  <a:noFill/>
                </a:ln>
                <a:solidFill>
                  <a:prstClr val="black">
                    <a:lumMod val="75000"/>
                    <a:lumOff val="25000"/>
                  </a:prstClr>
                </a:solidFill>
                <a:effectLst/>
                <a:uLnTx/>
                <a:uFillTx/>
                <a:latin typeface="Calibri Light" panose="020F0302020204030204"/>
                <a:ea typeface="+mn-ea"/>
                <a:cs typeface="Arial" pitchFamily="34" charset="0"/>
              </a:rPr>
              <a:t>Chromatin and Epigenetic Engineering</a:t>
            </a:r>
          </a:p>
          <a:p>
            <a:pPr marL="741363" marR="0" lvl="1" indent="-741363" algn="l" defTabSz="914400" rtl="0" eaLnBrk="1" fontAlgn="auto" latinLnBrk="0" hangingPunct="1">
              <a:lnSpc>
                <a:spcPct val="120000"/>
              </a:lnSpc>
              <a:spcBef>
                <a:spcPts val="0"/>
              </a:spcBef>
              <a:spcAft>
                <a:spcPts val="0"/>
              </a:spcAft>
              <a:buClrTx/>
              <a:buSzTx/>
              <a:buFont typeface="Arial" pitchFamily="34" charset="0"/>
              <a:buNone/>
              <a:tabLst/>
              <a:defRPr/>
            </a:pPr>
            <a:r>
              <a:rPr kumimoji="0" lang="en-US" sz="1600" b="0" i="0" u="none" strike="noStrike" kern="1200" cap="none" spc="0" normalizeH="0" baseline="0" noProof="0">
                <a:ln>
                  <a:noFill/>
                </a:ln>
                <a:solidFill>
                  <a:prstClr val="black">
                    <a:lumMod val="75000"/>
                    <a:lumOff val="25000"/>
                  </a:prstClr>
                </a:solidFill>
                <a:effectLst/>
                <a:uLnTx/>
                <a:uFillTx/>
                <a:latin typeface="Calibri Light" panose="020F0302020204030204"/>
                <a:ea typeface="+mn-ea"/>
                <a:cs typeface="Arial" pitchFamily="34" charset="0"/>
              </a:rPr>
              <a:t>		</a:t>
            </a:r>
            <a:r>
              <a:rPr kumimoji="0" lang="en-US" sz="1600" b="1" i="0" u="none" strike="noStrike" kern="1200" cap="none" spc="0" normalizeH="0" baseline="0" noProof="0">
                <a:ln>
                  <a:noFill/>
                </a:ln>
                <a:solidFill>
                  <a:srgbClr val="0000FF"/>
                </a:solidFill>
                <a:effectLst/>
                <a:uLnTx/>
                <a:uFillTx/>
                <a:latin typeface="Calibri Light" panose="020F0302020204030204"/>
                <a:ea typeface="+mn-ea"/>
                <a:cs typeface="Arial" pitchFamily="34" charset="0"/>
              </a:rPr>
              <a:t>C3 </a:t>
            </a:r>
            <a:r>
              <a:rPr kumimoji="0" lang="en-US" sz="1600" b="1" i="0" u="none" strike="noStrike" kern="1200" cap="none" spc="0" normalizeH="0" baseline="0" noProof="0" err="1">
                <a:ln>
                  <a:noFill/>
                </a:ln>
                <a:solidFill>
                  <a:srgbClr val="0000FF"/>
                </a:solidFill>
                <a:effectLst/>
                <a:uLnTx/>
                <a:uFillTx/>
                <a:latin typeface="Calibri Light" panose="020F0302020204030204"/>
                <a:ea typeface="+mn-ea"/>
                <a:cs typeface="Arial" pitchFamily="34" charset="0"/>
              </a:rPr>
              <a:t>SoRo</a:t>
            </a:r>
            <a:r>
              <a:rPr kumimoji="0" lang="en-US" sz="1600" b="0" i="0" u="none" strike="noStrike" kern="1200" cap="none" spc="0" normalizeH="0" baseline="0" noProof="0">
                <a:ln>
                  <a:noFill/>
                </a:ln>
                <a:solidFill>
                  <a:srgbClr val="0000FF"/>
                </a:solidFill>
                <a:effectLst/>
                <a:uLnTx/>
                <a:uFillTx/>
                <a:latin typeface="Calibri Light" panose="020F0302020204030204"/>
                <a:ea typeface="+mn-ea"/>
                <a:cs typeface="Arial" pitchFamily="34" charset="0"/>
              </a:rPr>
              <a:t>: </a:t>
            </a:r>
            <a:r>
              <a:rPr kumimoji="0" lang="en-US" sz="1600" b="0" i="0" u="none" strike="noStrike" kern="1200" cap="none" spc="0" normalizeH="0" baseline="0" noProof="0">
                <a:ln>
                  <a:noFill/>
                </a:ln>
                <a:solidFill>
                  <a:prstClr val="black">
                    <a:lumMod val="75000"/>
                    <a:lumOff val="25000"/>
                  </a:prstClr>
                </a:solidFill>
                <a:effectLst/>
                <a:uLnTx/>
                <a:uFillTx/>
                <a:latin typeface="Calibri Light" panose="020F0302020204030204"/>
                <a:ea typeface="+mn-ea"/>
                <a:cs typeface="Arial" pitchFamily="34" charset="0"/>
              </a:rPr>
              <a:t>Continuum, Compliant and Configurable Soft Robotics 	Engineering</a:t>
            </a:r>
          </a:p>
          <a:p>
            <a:pPr marL="741363" marR="0" lvl="1" indent="-741363" algn="l" defTabSz="914400" rtl="0" eaLnBrk="1" fontAlgn="auto" latinLnBrk="0" hangingPunct="1">
              <a:lnSpc>
                <a:spcPct val="120000"/>
              </a:lnSpc>
              <a:spcBef>
                <a:spcPts val="0"/>
              </a:spcBef>
              <a:spcAft>
                <a:spcPts val="0"/>
              </a:spcAft>
              <a:buClrTx/>
              <a:buSzTx/>
              <a:buFont typeface="Arial" pitchFamily="34" charset="0"/>
              <a:buNone/>
              <a:tabLst/>
              <a:defRPr/>
            </a:pPr>
            <a:endParaRPr kumimoji="0" lang="en-US" sz="900" b="0" i="0" u="none" strike="noStrike" kern="1200" cap="none" spc="0" normalizeH="0" baseline="0" noProof="0">
              <a:ln>
                <a:noFill/>
              </a:ln>
              <a:solidFill>
                <a:prstClr val="black">
                  <a:lumMod val="75000"/>
                  <a:lumOff val="25000"/>
                </a:prstClr>
              </a:solidFill>
              <a:effectLst/>
              <a:uLnTx/>
              <a:uFillTx/>
              <a:latin typeface="Calibri Light" panose="020F0302020204030204"/>
              <a:ea typeface="+mn-ea"/>
              <a:cs typeface="Arial" pitchFamily="34" charset="0"/>
            </a:endParaRPr>
          </a:p>
          <a:p>
            <a:pPr marL="741363" marR="0" lvl="1" indent="-741363" algn="l" defTabSz="914400" rtl="0" eaLnBrk="1" fontAlgn="auto" latinLnBrk="0" hangingPunct="1">
              <a:lnSpc>
                <a:spcPct val="120000"/>
              </a:lnSpc>
              <a:spcBef>
                <a:spcPts val="0"/>
              </a:spcBef>
              <a:spcAft>
                <a:spcPts val="0"/>
              </a:spcAft>
              <a:buClrTx/>
              <a:buSzTx/>
              <a:buFont typeface="Arial" pitchFamily="34" charset="0"/>
              <a:buNone/>
              <a:tabLst/>
              <a:defRPr/>
            </a:pPr>
            <a:r>
              <a:rPr kumimoji="0" lang="en-US" sz="1600" b="0" i="0" u="none" strike="noStrike" kern="1200" cap="none" spc="0" normalizeH="0" baseline="0" noProof="0">
                <a:ln>
                  <a:noFill/>
                </a:ln>
                <a:solidFill>
                  <a:prstClr val="black">
                    <a:lumMod val="75000"/>
                    <a:lumOff val="25000"/>
                  </a:prstClr>
                </a:solidFill>
                <a:effectLst/>
                <a:uLnTx/>
                <a:uFillTx/>
                <a:latin typeface="Calibri Light" panose="020F0302020204030204"/>
                <a:ea typeface="+mn-ea"/>
                <a:cs typeface="Arial" pitchFamily="34" charset="0"/>
              </a:rPr>
              <a:t>FY20/21		</a:t>
            </a:r>
            <a:r>
              <a:rPr kumimoji="0" lang="en-US" sz="1600" b="1" i="0" u="none" strike="noStrike" kern="1200" cap="none" spc="0" normalizeH="0" baseline="0" noProof="0" err="1">
                <a:ln>
                  <a:noFill/>
                </a:ln>
                <a:solidFill>
                  <a:srgbClr val="0000FF"/>
                </a:solidFill>
                <a:effectLst/>
                <a:uLnTx/>
                <a:uFillTx/>
                <a:latin typeface="Calibri Light" panose="020F0302020204030204"/>
                <a:ea typeface="+mn-ea"/>
                <a:cs typeface="Arial" pitchFamily="34" charset="0"/>
              </a:rPr>
              <a:t>DCheM</a:t>
            </a:r>
            <a:r>
              <a:rPr kumimoji="0" lang="en-US" sz="1600" b="1" i="0" u="none" strike="noStrike" kern="1200" cap="none" spc="0" normalizeH="0" baseline="0" noProof="0">
                <a:ln>
                  <a:noFill/>
                </a:ln>
                <a:solidFill>
                  <a:srgbClr val="0000FF"/>
                </a:solidFill>
                <a:effectLst/>
                <a:uLnTx/>
                <a:uFillTx/>
                <a:latin typeface="Calibri Light" panose="020F0302020204030204"/>
                <a:ea typeface="+mn-ea"/>
                <a:cs typeface="Arial" pitchFamily="34" charset="0"/>
              </a:rPr>
              <a:t>:</a:t>
            </a:r>
            <a:r>
              <a:rPr kumimoji="0" lang="en-US" sz="1600" b="0" i="0" u="none" strike="noStrike" kern="1200" cap="none" spc="0" normalizeH="0" baseline="0" noProof="0">
                <a:ln>
                  <a:noFill/>
                </a:ln>
                <a:solidFill>
                  <a:prstClr val="black">
                    <a:lumMod val="75000"/>
                    <a:lumOff val="25000"/>
                  </a:prstClr>
                </a:solidFill>
                <a:effectLst/>
                <a:uLnTx/>
                <a:uFillTx/>
                <a:latin typeface="Calibri Light" panose="020F0302020204030204"/>
                <a:ea typeface="+mn-ea"/>
                <a:cs typeface="Arial" pitchFamily="34" charset="0"/>
              </a:rPr>
              <a:t> Distributed Chemical Manufacturing</a:t>
            </a:r>
          </a:p>
          <a:p>
            <a:pPr marL="741363" marR="0" lvl="1" indent="-741363" algn="l" defTabSz="914400" rtl="0" eaLnBrk="1" fontAlgn="auto" latinLnBrk="0" hangingPunct="1">
              <a:lnSpc>
                <a:spcPct val="120000"/>
              </a:lnSpc>
              <a:spcBef>
                <a:spcPts val="0"/>
              </a:spcBef>
              <a:spcAft>
                <a:spcPts val="0"/>
              </a:spcAft>
              <a:buClrTx/>
              <a:buSzTx/>
              <a:buFont typeface="Arial" pitchFamily="34" charset="0"/>
              <a:buNone/>
              <a:tabLst/>
              <a:defRPr/>
            </a:pPr>
            <a:r>
              <a:rPr kumimoji="0" lang="en-US" sz="1600" b="0" i="0" u="none" strike="noStrike" kern="1200" cap="none" spc="0" normalizeH="0" baseline="0" noProof="0">
                <a:ln>
                  <a:noFill/>
                </a:ln>
                <a:solidFill>
                  <a:prstClr val="black">
                    <a:lumMod val="75000"/>
                    <a:lumOff val="25000"/>
                  </a:prstClr>
                </a:solidFill>
                <a:effectLst/>
                <a:uLnTx/>
                <a:uFillTx/>
                <a:latin typeface="Calibri Light" panose="020F0302020204030204"/>
                <a:ea typeface="+mn-ea"/>
                <a:cs typeface="Arial" pitchFamily="34" charset="0"/>
              </a:rPr>
              <a:t>		</a:t>
            </a:r>
            <a:r>
              <a:rPr kumimoji="0" lang="en-US" sz="1600" b="1" i="0" u="none" strike="noStrike" kern="1200" cap="none" spc="0" normalizeH="0" baseline="0" noProof="0">
                <a:ln>
                  <a:noFill/>
                </a:ln>
                <a:solidFill>
                  <a:srgbClr val="0000FF"/>
                </a:solidFill>
                <a:effectLst/>
                <a:uLnTx/>
                <a:uFillTx/>
                <a:latin typeface="Calibri Light" panose="020F0302020204030204"/>
                <a:ea typeface="+mn-ea"/>
                <a:cs typeface="Arial" pitchFamily="34" charset="0"/>
              </a:rPr>
              <a:t>E3P: </a:t>
            </a:r>
            <a:r>
              <a:rPr kumimoji="0" lang="en-US" sz="1600" b="0" i="0" u="none" strike="noStrike" kern="1200" cap="none" spc="0" normalizeH="0" baseline="0" noProof="0">
                <a:ln>
                  <a:noFill/>
                </a:ln>
                <a:solidFill>
                  <a:prstClr val="black">
                    <a:lumMod val="75000"/>
                    <a:lumOff val="25000"/>
                  </a:prstClr>
                </a:solidFill>
                <a:effectLst/>
                <a:uLnTx/>
                <a:uFillTx/>
                <a:latin typeface="Calibri Light" panose="020F0302020204030204"/>
                <a:ea typeface="+mn-ea"/>
                <a:cs typeface="Arial" pitchFamily="34" charset="0"/>
              </a:rPr>
              <a:t>Engineering the Elimination of End-of-life Plastics</a:t>
            </a:r>
          </a:p>
          <a:p>
            <a:pPr marL="741363" marR="0" lvl="1" indent="-741363" algn="l" defTabSz="914400" rtl="0" eaLnBrk="1" fontAlgn="auto" latinLnBrk="0" hangingPunct="1">
              <a:lnSpc>
                <a:spcPct val="120000"/>
              </a:lnSpc>
              <a:spcBef>
                <a:spcPts val="0"/>
              </a:spcBef>
              <a:spcAft>
                <a:spcPts val="0"/>
              </a:spcAft>
              <a:buClrTx/>
              <a:buSzTx/>
              <a:buFont typeface="Arial" pitchFamily="34" charset="0"/>
              <a:buNone/>
              <a:tabLst/>
              <a:defRPr/>
            </a:pPr>
            <a:endParaRPr kumimoji="0" lang="en-US" sz="1600" b="0" i="0" u="none" strike="noStrike" kern="1200" cap="none" spc="0" normalizeH="0" baseline="0" noProof="0">
              <a:ln>
                <a:noFill/>
              </a:ln>
              <a:solidFill>
                <a:prstClr val="black">
                  <a:lumMod val="75000"/>
                  <a:lumOff val="25000"/>
                </a:prstClr>
              </a:solidFill>
              <a:effectLst/>
              <a:uLnTx/>
              <a:uFillTx/>
              <a:latin typeface="Calibri Light" panose="020F0302020204030204"/>
              <a:ea typeface="+mn-ea"/>
              <a:cs typeface="Arial" pitchFamily="34" charset="0"/>
            </a:endParaRPr>
          </a:p>
          <a:p>
            <a:pPr marL="741363" marR="0" lvl="1" indent="-741363" algn="l" defTabSz="914400" rtl="0" eaLnBrk="1" fontAlgn="auto" latinLnBrk="0" hangingPunct="1">
              <a:lnSpc>
                <a:spcPct val="120000"/>
              </a:lnSpc>
              <a:spcBef>
                <a:spcPts val="0"/>
              </a:spcBef>
              <a:spcAft>
                <a:spcPts val="0"/>
              </a:spcAft>
              <a:buClrTx/>
              <a:buSzTx/>
              <a:buFont typeface="Arial" pitchFamily="34" charset="0"/>
              <a:buNone/>
              <a:tabLst/>
              <a:defRPr/>
            </a:pPr>
            <a:r>
              <a:rPr kumimoji="0" lang="en-US" sz="1600" b="0" i="0" u="none" strike="noStrike" kern="1200" cap="none" spc="0" normalizeH="0" baseline="0" noProof="0">
                <a:ln>
                  <a:noFill/>
                </a:ln>
                <a:solidFill>
                  <a:prstClr val="black">
                    <a:lumMod val="75000"/>
                    <a:lumOff val="25000"/>
                  </a:prstClr>
                </a:solidFill>
                <a:effectLst/>
                <a:uLnTx/>
                <a:uFillTx/>
                <a:latin typeface="Calibri Light" panose="020F0302020204030204"/>
                <a:ea typeface="+mn-ea"/>
                <a:cs typeface="Arial" pitchFamily="34" charset="0"/>
              </a:rPr>
              <a:t>FY22/23		</a:t>
            </a:r>
            <a:r>
              <a:rPr kumimoji="0" lang="en-US" sz="1600" b="1" i="0" u="none" strike="noStrike" kern="1200" cap="none" spc="0" normalizeH="0" baseline="0" noProof="0">
                <a:ln>
                  <a:noFill/>
                </a:ln>
                <a:solidFill>
                  <a:srgbClr val="0000FF"/>
                </a:solidFill>
                <a:effectLst/>
                <a:uLnTx/>
                <a:uFillTx/>
                <a:latin typeface="Calibri Light" panose="020F0302020204030204"/>
                <a:ea typeface="+mn-ea"/>
                <a:cs typeface="Arial" pitchFamily="34" charset="0"/>
              </a:rPr>
              <a:t>BRAID</a:t>
            </a:r>
            <a:r>
              <a:rPr kumimoji="0" lang="en-US" sz="1600" b="0" i="0" u="none" strike="noStrike" kern="1200" cap="none" spc="0" normalizeH="0" baseline="0" noProof="0">
                <a:ln>
                  <a:noFill/>
                </a:ln>
                <a:solidFill>
                  <a:srgbClr val="0000FF"/>
                </a:solidFill>
                <a:effectLst/>
                <a:uLnTx/>
                <a:uFillTx/>
                <a:latin typeface="Calibri Light" panose="020F0302020204030204"/>
                <a:ea typeface="+mn-ea"/>
                <a:cs typeface="Arial" pitchFamily="34" charset="0"/>
              </a:rPr>
              <a:t>: </a:t>
            </a:r>
            <a:r>
              <a:rPr kumimoji="0" lang="en-US" sz="1600" b="0" i="0" u="none" strike="noStrike" kern="1200" cap="none" spc="0" normalizeH="0" baseline="0" noProof="0">
                <a:ln>
                  <a:noFill/>
                </a:ln>
                <a:solidFill>
                  <a:prstClr val="black">
                    <a:lumMod val="75000"/>
                    <a:lumOff val="25000"/>
                  </a:prstClr>
                </a:solidFill>
                <a:effectLst/>
                <a:uLnTx/>
                <a:uFillTx/>
                <a:latin typeface="Calibri Light" panose="020F0302020204030204"/>
                <a:ea typeface="+mn-ea"/>
                <a:cs typeface="Arial" pitchFamily="34" charset="0"/>
              </a:rPr>
              <a:t>Brain-Inspired Dynamics for Engineering Energy-Efficient 	Circuits and Artificial Intelligence</a:t>
            </a:r>
          </a:p>
          <a:p>
            <a:pPr marL="741363" marR="0" lvl="1" indent="-741363" algn="l" defTabSz="914400" rtl="0" eaLnBrk="1" fontAlgn="auto" latinLnBrk="0" hangingPunct="1">
              <a:lnSpc>
                <a:spcPct val="120000"/>
              </a:lnSpc>
              <a:spcBef>
                <a:spcPts val="0"/>
              </a:spcBef>
              <a:spcAft>
                <a:spcPts val="0"/>
              </a:spcAft>
              <a:buClrTx/>
              <a:buSzTx/>
              <a:buFont typeface="Arial" pitchFamily="34" charset="0"/>
              <a:buNone/>
              <a:tabLst/>
              <a:defRPr/>
            </a:pPr>
            <a:r>
              <a:rPr kumimoji="0" lang="en-US" sz="1600" b="0" i="0" u="none" strike="noStrike" kern="1200" cap="none" spc="0" normalizeH="0" baseline="0" noProof="0">
                <a:ln>
                  <a:noFill/>
                </a:ln>
                <a:solidFill>
                  <a:prstClr val="black">
                    <a:lumMod val="75000"/>
                    <a:lumOff val="25000"/>
                  </a:prstClr>
                </a:solidFill>
                <a:effectLst/>
                <a:uLnTx/>
                <a:uFillTx/>
                <a:latin typeface="Calibri Light" panose="020F0302020204030204"/>
                <a:ea typeface="+mn-ea"/>
                <a:cs typeface="Arial" pitchFamily="34" charset="0"/>
              </a:rPr>
              <a:t>		</a:t>
            </a:r>
            <a:r>
              <a:rPr kumimoji="0" lang="en-US" sz="1600" b="1" i="0" u="none" strike="noStrike" kern="1200" cap="none" spc="0" normalizeH="0" baseline="0" noProof="0" err="1">
                <a:ln>
                  <a:noFill/>
                </a:ln>
                <a:solidFill>
                  <a:srgbClr val="0000FF"/>
                </a:solidFill>
                <a:effectLst/>
                <a:uLnTx/>
                <a:uFillTx/>
                <a:latin typeface="Calibri Light" panose="020F0302020204030204"/>
                <a:ea typeface="+mn-ea"/>
                <a:cs typeface="Arial" pitchFamily="34" charset="0"/>
              </a:rPr>
              <a:t>ELiS</a:t>
            </a:r>
            <a:r>
              <a:rPr kumimoji="0" lang="en-US" sz="1600" b="0" i="0" u="none" strike="noStrike" kern="1200" cap="none" spc="0" normalizeH="0" baseline="0" noProof="0">
                <a:ln>
                  <a:noFill/>
                </a:ln>
                <a:solidFill>
                  <a:srgbClr val="0000FF"/>
                </a:solidFill>
                <a:effectLst/>
                <a:uLnTx/>
                <a:uFillTx/>
                <a:latin typeface="Calibri Light" panose="020F0302020204030204"/>
                <a:ea typeface="+mn-ea"/>
                <a:cs typeface="Arial" pitchFamily="34" charset="0"/>
              </a:rPr>
              <a:t>: </a:t>
            </a:r>
            <a:r>
              <a:rPr kumimoji="0" lang="en-US" sz="1600" b="0" i="0" u="none" strike="noStrike" kern="1200" cap="none" spc="0" normalizeH="0" baseline="0" noProof="0">
                <a:ln>
                  <a:noFill/>
                </a:ln>
                <a:solidFill>
                  <a:prstClr val="black">
                    <a:lumMod val="75000"/>
                    <a:lumOff val="25000"/>
                  </a:prstClr>
                </a:solidFill>
                <a:effectLst/>
                <a:uLnTx/>
                <a:uFillTx/>
                <a:latin typeface="Calibri Light" panose="020F0302020204030204"/>
                <a:ea typeface="+mn-ea"/>
                <a:cs typeface="Arial" pitchFamily="34" charset="0"/>
              </a:rPr>
              <a:t>Engineered Living Systems</a:t>
            </a:r>
          </a:p>
          <a:p>
            <a:pPr marL="741363" marR="0" lvl="1" indent="-741363" algn="l" defTabSz="914400" rtl="0" eaLnBrk="1" fontAlgn="auto" latinLnBrk="0" hangingPunct="1">
              <a:lnSpc>
                <a:spcPct val="120000"/>
              </a:lnSpc>
              <a:spcBef>
                <a:spcPts val="0"/>
              </a:spcBef>
              <a:spcAft>
                <a:spcPts val="0"/>
              </a:spcAft>
              <a:buClrTx/>
              <a:buSzTx/>
              <a:buFont typeface="Arial" pitchFamily="34" charset="0"/>
              <a:buNone/>
              <a:tabLst/>
              <a:defRPr/>
            </a:pPr>
            <a:endParaRPr kumimoji="0" lang="en-US" sz="900" b="0" i="0" u="none" strike="noStrike" kern="1200" cap="none" spc="0" normalizeH="0" baseline="0" noProof="0">
              <a:ln>
                <a:noFill/>
              </a:ln>
              <a:solidFill>
                <a:prstClr val="black">
                  <a:lumMod val="75000"/>
                  <a:lumOff val="25000"/>
                </a:prstClr>
              </a:solidFill>
              <a:effectLst/>
              <a:uLnTx/>
              <a:uFillTx/>
              <a:latin typeface="Calibri Light" panose="020F0302020204030204"/>
              <a:ea typeface="+mn-ea"/>
              <a:cs typeface="Arial" pitchFamily="34" charset="0"/>
            </a:endParaRPr>
          </a:p>
          <a:p>
            <a:pPr marL="741363" marR="0" lvl="1" indent="-741363" algn="l" defTabSz="914400" rtl="0" eaLnBrk="1" fontAlgn="auto" latinLnBrk="0" hangingPunct="1">
              <a:lnSpc>
                <a:spcPct val="120000"/>
              </a:lnSpc>
              <a:spcBef>
                <a:spcPts val="0"/>
              </a:spcBef>
              <a:spcAft>
                <a:spcPts val="0"/>
              </a:spcAft>
              <a:buClrTx/>
              <a:buSzTx/>
              <a:buFont typeface="Arial" pitchFamily="34" charset="0"/>
              <a:buNone/>
              <a:tabLst/>
              <a:defRPr/>
            </a:pPr>
            <a:r>
              <a:rPr kumimoji="0" lang="en-US" sz="1600" b="0" i="0" u="none" strike="noStrike" kern="1200" cap="none" spc="0" normalizeH="0" baseline="0" noProof="0">
                <a:ln>
                  <a:noFill/>
                </a:ln>
                <a:solidFill>
                  <a:prstClr val="black">
                    <a:lumMod val="75000"/>
                    <a:lumOff val="25000"/>
                  </a:prstClr>
                </a:solidFill>
                <a:effectLst/>
                <a:uLnTx/>
                <a:uFillTx/>
                <a:latin typeface="Calibri Light" panose="020F0302020204030204"/>
                <a:ea typeface="+mn-ea"/>
                <a:cs typeface="Arial" pitchFamily="34" charset="0"/>
              </a:rPr>
              <a:t>FY24/25		</a:t>
            </a:r>
            <a:r>
              <a:rPr kumimoji="0" lang="en-US" sz="1600" b="1" i="0" u="none" strike="noStrike" kern="1200" cap="none" spc="0" normalizeH="0" baseline="0" noProof="0">
                <a:ln>
                  <a:noFill/>
                </a:ln>
                <a:solidFill>
                  <a:srgbClr val="0000FF"/>
                </a:solidFill>
                <a:effectLst/>
                <a:uLnTx/>
                <a:uFillTx/>
                <a:latin typeface="Calibri Light" panose="020F0302020204030204"/>
                <a:ea typeface="+mn-ea"/>
                <a:cs typeface="Arial" pitchFamily="34" charset="0"/>
              </a:rPr>
              <a:t>BEGIN OI:</a:t>
            </a:r>
            <a:r>
              <a:rPr kumimoji="0" lang="en-US" sz="1600" b="0" i="0" u="none" strike="noStrike" kern="1200" cap="none" spc="0" normalizeH="0" baseline="0" noProof="0">
                <a:ln>
                  <a:noFill/>
                </a:ln>
                <a:solidFill>
                  <a:prstClr val="black">
                    <a:lumMod val="75000"/>
                    <a:lumOff val="25000"/>
                  </a:prstClr>
                </a:solidFill>
                <a:effectLst/>
                <a:uLnTx/>
                <a:uFillTx/>
                <a:latin typeface="Calibri Light" panose="020F0302020204030204"/>
                <a:ea typeface="+mn-ea"/>
                <a:cs typeface="Arial" pitchFamily="34" charset="0"/>
              </a:rPr>
              <a:t> Biocomputing through </a:t>
            </a:r>
            <a:r>
              <a:rPr kumimoji="0" lang="en-US" sz="1600" b="0" i="0" u="none" strike="noStrike" kern="1200" cap="none" spc="0" normalizeH="0" baseline="0" noProof="0" err="1">
                <a:ln>
                  <a:noFill/>
                </a:ln>
                <a:solidFill>
                  <a:prstClr val="black">
                    <a:lumMod val="75000"/>
                    <a:lumOff val="25000"/>
                  </a:prstClr>
                </a:solidFill>
                <a:effectLst/>
                <a:uLnTx/>
                <a:uFillTx/>
                <a:latin typeface="Calibri Light" panose="020F0302020204030204"/>
                <a:ea typeface="+mn-ea"/>
                <a:cs typeface="Arial" pitchFamily="34" charset="0"/>
              </a:rPr>
              <a:t>EnGINeering</a:t>
            </a:r>
            <a:r>
              <a:rPr kumimoji="0" lang="en-US" sz="1600" b="0" i="0" u="none" strike="noStrike" kern="1200" cap="none" spc="0" normalizeH="0" baseline="0" noProof="0">
                <a:ln>
                  <a:noFill/>
                </a:ln>
                <a:solidFill>
                  <a:prstClr val="black">
                    <a:lumMod val="75000"/>
                    <a:lumOff val="25000"/>
                  </a:prstClr>
                </a:solidFill>
                <a:effectLst/>
                <a:uLnTx/>
                <a:uFillTx/>
                <a:latin typeface="Calibri Light" panose="020F0302020204030204"/>
                <a:ea typeface="+mn-ea"/>
                <a:cs typeface="Arial" pitchFamily="34" charset="0"/>
              </a:rPr>
              <a:t> Organoid 	Intelligence</a:t>
            </a:r>
          </a:p>
          <a:p>
            <a:pPr marL="741363" marR="0" lvl="1" indent="-741363" algn="l" defTabSz="914400" rtl="0" eaLnBrk="1" fontAlgn="auto" latinLnBrk="0" hangingPunct="1">
              <a:lnSpc>
                <a:spcPct val="120000"/>
              </a:lnSpc>
              <a:spcBef>
                <a:spcPts val="0"/>
              </a:spcBef>
              <a:spcAft>
                <a:spcPts val="0"/>
              </a:spcAft>
              <a:buClrTx/>
              <a:buSzTx/>
              <a:buFont typeface="Arial" pitchFamily="34" charset="0"/>
              <a:buNone/>
              <a:tabLst/>
              <a:defRPr/>
            </a:pPr>
            <a:r>
              <a:rPr kumimoji="0" lang="en-US" sz="1600" b="0" i="0" u="none" strike="noStrike" kern="1200" cap="none" spc="0" normalizeH="0" baseline="0" noProof="0">
                <a:ln>
                  <a:noFill/>
                </a:ln>
                <a:solidFill>
                  <a:prstClr val="black">
                    <a:lumMod val="75000"/>
                    <a:lumOff val="25000"/>
                  </a:prstClr>
                </a:solidFill>
                <a:effectLst/>
                <a:uLnTx/>
                <a:uFillTx/>
                <a:latin typeface="Calibri Light" panose="020F0302020204030204"/>
                <a:ea typeface="+mn-ea"/>
                <a:cs typeface="Arial" pitchFamily="34" charset="0"/>
              </a:rPr>
              <a:t>		</a:t>
            </a:r>
            <a:r>
              <a:rPr kumimoji="0" lang="en-US" sz="1600" b="1" i="0" u="none" strike="noStrike" kern="1200" cap="none" spc="0" normalizeH="0" baseline="0" noProof="0">
                <a:ln>
                  <a:noFill/>
                </a:ln>
                <a:solidFill>
                  <a:srgbClr val="0000FF"/>
                </a:solidFill>
                <a:effectLst/>
                <a:uLnTx/>
                <a:uFillTx/>
                <a:latin typeface="Calibri Light" panose="020F0302020204030204"/>
                <a:ea typeface="+mn-ea"/>
                <a:cs typeface="Arial" pitchFamily="34" charset="0"/>
              </a:rPr>
              <a:t>PEL:</a:t>
            </a:r>
            <a:r>
              <a:rPr kumimoji="0" lang="en-US" sz="1600" b="0" i="0" u="none" strike="noStrike" kern="1200" cap="none" spc="0" normalizeH="0" baseline="0" noProof="0">
                <a:ln>
                  <a:noFill/>
                </a:ln>
                <a:solidFill>
                  <a:prstClr val="black">
                    <a:lumMod val="75000"/>
                    <a:lumOff val="25000"/>
                  </a:prstClr>
                </a:solidFill>
                <a:effectLst/>
                <a:uLnTx/>
                <a:uFillTx/>
                <a:latin typeface="Calibri Light" panose="020F0302020204030204"/>
                <a:ea typeface="+mn-ea"/>
                <a:cs typeface="Arial" pitchFamily="34" charset="0"/>
              </a:rPr>
              <a:t> Ideas Lab: Personalized Engineering Learning (NSF 23-627)</a:t>
            </a:r>
          </a:p>
          <a:p>
            <a:pPr marL="741363" marR="0" lvl="1" indent="-741363" algn="l" defTabSz="914400" rtl="0" eaLnBrk="1" fontAlgn="auto" latinLnBrk="0" hangingPunct="1">
              <a:lnSpc>
                <a:spcPct val="120000"/>
              </a:lnSpc>
              <a:spcBef>
                <a:spcPts val="0"/>
              </a:spcBef>
              <a:spcAft>
                <a:spcPts val="0"/>
              </a:spcAft>
              <a:buClrTx/>
              <a:buSzTx/>
              <a:buFont typeface="Arial" pitchFamily="34" charset="0"/>
              <a:buNone/>
              <a:tabLst/>
              <a:defRPr/>
            </a:pPr>
            <a:endParaRPr kumimoji="0" lang="en-US" sz="1600" b="0" i="0" u="none" strike="noStrike" kern="1200" cap="none" spc="0" normalizeH="0" baseline="0" noProof="0">
              <a:ln>
                <a:noFill/>
              </a:ln>
              <a:solidFill>
                <a:prstClr val="black">
                  <a:lumMod val="75000"/>
                  <a:lumOff val="25000"/>
                </a:prstClr>
              </a:solidFill>
              <a:effectLst/>
              <a:uLnTx/>
              <a:uFillTx/>
              <a:latin typeface="Calibri Light" panose="020F0302020204030204"/>
              <a:ea typeface="+mn-ea"/>
              <a:cs typeface="Arial" pitchFamily="34" charset="0"/>
            </a:endParaRPr>
          </a:p>
        </p:txBody>
      </p:sp>
    </p:spTree>
    <p:extLst>
      <p:ext uri="{BB962C8B-B14F-4D97-AF65-F5344CB8AC3E}">
        <p14:creationId xmlns:p14="http://schemas.microsoft.com/office/powerpoint/2010/main" val="26632829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noAutofit/>
          </a:bodyPr>
          <a:lstStyle/>
          <a:p>
            <a:pPr eaLnBrk="1" hangingPunct="1"/>
            <a:r>
              <a:rPr lang="en-US">
                <a:ea typeface="ＭＳ Ｐゴシック" pitchFamily="-108" charset="-128"/>
              </a:rPr>
              <a:t>EFRI FY 2024/25 Topic</a:t>
            </a:r>
          </a:p>
        </p:txBody>
      </p:sp>
      <p:pic>
        <p:nvPicPr>
          <p:cNvPr id="3" name="Picture 2">
            <a:extLst>
              <a:ext uri="{FF2B5EF4-FFF2-40B4-BE49-F238E27FC236}">
                <a16:creationId xmlns:a16="http://schemas.microsoft.com/office/drawing/2014/main" id="{26B0D7A4-3A5D-FB8E-F99E-E33B25654C0B}"/>
              </a:ext>
            </a:extLst>
          </p:cNvPr>
          <p:cNvPicPr>
            <a:picLocks noChangeAspect="1"/>
          </p:cNvPicPr>
          <p:nvPr/>
        </p:nvPicPr>
        <p:blipFill>
          <a:blip r:embed="rId3"/>
          <a:stretch>
            <a:fillRect/>
          </a:stretch>
        </p:blipFill>
        <p:spPr>
          <a:xfrm>
            <a:off x="176212" y="2251649"/>
            <a:ext cx="11839575" cy="3076575"/>
          </a:xfrm>
          <a:prstGeom prst="rect">
            <a:avLst/>
          </a:prstGeom>
          <a:ln w="25400">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8496367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6">
            <a:extLst>
              <a:ext uri="{FF2B5EF4-FFF2-40B4-BE49-F238E27FC236}">
                <a16:creationId xmlns:a16="http://schemas.microsoft.com/office/drawing/2014/main" id="{182E4F4C-529A-4F1C-ADF2-D340237FA7D4}"/>
              </a:ext>
            </a:extLst>
          </p:cNvPr>
          <p:cNvSpPr txBox="1">
            <a:spLocks noGrp="1"/>
          </p:cNvSpPr>
          <p:nvPr>
            <p:ph type="title"/>
          </p:nvPr>
        </p:nvSpPr>
        <p:spPr>
          <a:xfrm>
            <a:off x="595901" y="249080"/>
            <a:ext cx="10938120" cy="1143390"/>
          </a:xfrm>
          <a:prstGeom prst="rect">
            <a:avLst/>
          </a:prstGeom>
        </p:spPr>
        <p:txBody>
          <a:bodyPr vert="horz" wrap="square" lIns="91440" tIns="45720" rIns="91440" bIns="45720" rtlCol="0" anchor="b">
            <a:sp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sz="4000" b="1">
                <a:solidFill>
                  <a:srgbClr val="0432FF"/>
                </a:solidFill>
                <a:ea typeface="+mj-lt"/>
                <a:cs typeface="+mj-lt"/>
              </a:rPr>
              <a:t>Biocomputing through </a:t>
            </a:r>
            <a:r>
              <a:rPr lang="en-US" sz="4000" b="1" err="1">
                <a:solidFill>
                  <a:srgbClr val="0432FF"/>
                </a:solidFill>
                <a:ea typeface="+mj-lt"/>
                <a:cs typeface="+mj-lt"/>
              </a:rPr>
              <a:t>EnGINeering</a:t>
            </a:r>
            <a:r>
              <a:rPr lang="en-US" sz="4000" b="1">
                <a:solidFill>
                  <a:srgbClr val="0432FF"/>
                </a:solidFill>
                <a:ea typeface="+mj-lt"/>
                <a:cs typeface="+mj-lt"/>
              </a:rPr>
              <a:t> Organoid Intelligence (BEGIN OI)</a:t>
            </a:r>
            <a:endParaRPr lang="en-US"/>
          </a:p>
        </p:txBody>
      </p:sp>
      <p:sp>
        <p:nvSpPr>
          <p:cNvPr id="4" name="Content Placeholder 3">
            <a:extLst>
              <a:ext uri="{FF2B5EF4-FFF2-40B4-BE49-F238E27FC236}">
                <a16:creationId xmlns:a16="http://schemas.microsoft.com/office/drawing/2014/main" id="{9DC04765-7491-4F13-9BAF-2A8CDF253302}"/>
              </a:ext>
            </a:extLst>
          </p:cNvPr>
          <p:cNvSpPr>
            <a:spLocks noGrp="1"/>
          </p:cNvSpPr>
          <p:nvPr>
            <p:ph idx="1"/>
          </p:nvPr>
        </p:nvSpPr>
        <p:spPr>
          <a:xfrm>
            <a:off x="557083" y="1975617"/>
            <a:ext cx="10983191" cy="3551384"/>
          </a:xfrm>
        </p:spPr>
        <p:txBody>
          <a:bodyPr vert="horz" lIns="0" tIns="45720" rIns="0" bIns="45720" rtlCol="0" anchor="t">
            <a:normAutofit/>
          </a:bodyPr>
          <a:lstStyle/>
          <a:p>
            <a:pPr marL="383540" lvl="1">
              <a:buFont typeface="Arial"/>
              <a:buChar char="•"/>
            </a:pPr>
            <a:r>
              <a:rPr lang="en-US" sz="2600">
                <a:ea typeface="+mn-lt"/>
                <a:cs typeface="+mn-lt"/>
              </a:rPr>
              <a:t>The objective of BEGIN OI is to harness the novel discoveries and advancements in biological sciences, engineering, material sciences, and computer sciences toward designing 3D </a:t>
            </a:r>
            <a:r>
              <a:rPr lang="en-US" sz="2600" i="1">
                <a:ea typeface="+mn-lt"/>
                <a:cs typeface="+mn-lt"/>
              </a:rPr>
              <a:t>in vitro</a:t>
            </a:r>
            <a:r>
              <a:rPr lang="en-US" sz="2600">
                <a:ea typeface="+mn-lt"/>
                <a:cs typeface="+mn-lt"/>
              </a:rPr>
              <a:t> biological systems that are capable of information processing and actuation. </a:t>
            </a:r>
            <a:endParaRPr lang="en-US" sz="2600">
              <a:cs typeface="Calibri" panose="020F0502020204030204"/>
            </a:endParaRPr>
          </a:p>
          <a:p>
            <a:pPr>
              <a:buFont typeface="Arial"/>
              <a:buChar char="•"/>
            </a:pPr>
            <a:endParaRPr lang="en-US">
              <a:cs typeface="Calibri" panose="020F0502020204030204"/>
            </a:endParaRPr>
          </a:p>
          <a:p>
            <a:pPr marL="383540" lvl="1">
              <a:buFont typeface="Arial"/>
              <a:buChar char="•"/>
            </a:pPr>
            <a:r>
              <a:rPr lang="en-US" sz="2600">
                <a:ea typeface="+mn-lt"/>
                <a:cs typeface="+mn-lt"/>
              </a:rPr>
              <a:t>Supports foundational and transformative research to advance the design, engineering, and fabrication of organoid systems that are capable of processing information dynamically while interfacing with non-living systems</a:t>
            </a:r>
          </a:p>
          <a:p>
            <a:pPr>
              <a:buFont typeface="Arial"/>
              <a:buChar char="•"/>
            </a:pPr>
            <a:endParaRPr lang="en-US" sz="2800">
              <a:cs typeface="Calibri"/>
            </a:endParaRPr>
          </a:p>
        </p:txBody>
      </p:sp>
    </p:spTree>
    <p:extLst>
      <p:ext uri="{BB962C8B-B14F-4D97-AF65-F5344CB8AC3E}">
        <p14:creationId xmlns:p14="http://schemas.microsoft.com/office/powerpoint/2010/main" val="40204075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4E0DD8-E5AF-30D3-B027-1C55CC61AA8C}"/>
              </a:ext>
            </a:extLst>
          </p:cNvPr>
          <p:cNvSpPr>
            <a:spLocks noGrp="1"/>
          </p:cNvSpPr>
          <p:nvPr>
            <p:ph type="title"/>
          </p:nvPr>
        </p:nvSpPr>
        <p:spPr/>
        <p:txBody>
          <a:bodyPr vert="horz" lIns="91440" tIns="45720" rIns="91440" bIns="45720" rtlCol="0" anchor="ctr">
            <a:normAutofit/>
          </a:bodyPr>
          <a:lstStyle/>
          <a:p>
            <a:pPr algn="ctr"/>
            <a:r>
              <a:rPr lang="en-US" b="1">
                <a:solidFill>
                  <a:srgbClr val="0432FF"/>
                </a:solidFill>
                <a:cs typeface="Calibri Light"/>
              </a:rPr>
              <a:t>Foundational Concepts</a:t>
            </a:r>
          </a:p>
        </p:txBody>
      </p:sp>
      <p:sp>
        <p:nvSpPr>
          <p:cNvPr id="3" name="Content Placeholder 2">
            <a:extLst>
              <a:ext uri="{FF2B5EF4-FFF2-40B4-BE49-F238E27FC236}">
                <a16:creationId xmlns:a16="http://schemas.microsoft.com/office/drawing/2014/main" id="{E260F448-0EB0-7231-5CAE-C3A6A3180510}"/>
              </a:ext>
            </a:extLst>
          </p:cNvPr>
          <p:cNvSpPr>
            <a:spLocks noGrp="1"/>
          </p:cNvSpPr>
          <p:nvPr>
            <p:ph idx="1"/>
          </p:nvPr>
        </p:nvSpPr>
        <p:spPr>
          <a:xfrm>
            <a:off x="361334" y="1845734"/>
            <a:ext cx="11243731" cy="4023360"/>
          </a:xfrm>
        </p:spPr>
        <p:txBody>
          <a:bodyPr vert="horz" lIns="0" tIns="45720" rIns="0" bIns="45720" rtlCol="0" anchor="t">
            <a:normAutofit/>
          </a:bodyPr>
          <a:lstStyle/>
          <a:p>
            <a:pPr>
              <a:buFont typeface="Arial"/>
              <a:buChar char="•"/>
            </a:pPr>
            <a:r>
              <a:rPr lang="en-US" sz="2800" b="1">
                <a:solidFill>
                  <a:srgbClr val="000000"/>
                </a:solidFill>
                <a:ea typeface="+mn-lt"/>
                <a:cs typeface="+mn-lt"/>
              </a:rPr>
              <a:t>No organ is an island</a:t>
            </a:r>
            <a:r>
              <a:rPr lang="en-US" sz="2800">
                <a:solidFill>
                  <a:srgbClr val="000000"/>
                </a:solidFill>
                <a:ea typeface="+mn-lt"/>
                <a:cs typeface="+mn-lt"/>
              </a:rPr>
              <a:t>, entire of itself, every organ is a piece of the body, a part of the main. (apologies to John Donne)</a:t>
            </a:r>
            <a:endParaRPr lang="en-US">
              <a:cs typeface="Calibri" panose="020F0502020204030204"/>
            </a:endParaRPr>
          </a:p>
          <a:p>
            <a:pPr>
              <a:buFont typeface="Arial"/>
              <a:buChar char="•"/>
            </a:pPr>
            <a:r>
              <a:rPr lang="en-US" sz="2800" b="1">
                <a:solidFill>
                  <a:srgbClr val="000000"/>
                </a:solidFill>
                <a:ea typeface="+mn-lt"/>
                <a:cs typeface="+mn-lt"/>
              </a:rPr>
              <a:t>Intelligence:</a:t>
            </a:r>
            <a:r>
              <a:rPr lang="en-US" sz="2800">
                <a:solidFill>
                  <a:srgbClr val="000000"/>
                </a:solidFill>
                <a:ea typeface="+mn-lt"/>
                <a:cs typeface="+mn-lt"/>
              </a:rPr>
              <a:t> “the ability to acquire and apply knowledge and skills”</a:t>
            </a:r>
            <a:endParaRPr lang="en-US">
              <a:cs typeface="Calibri"/>
            </a:endParaRPr>
          </a:p>
          <a:p>
            <a:pPr>
              <a:buFont typeface="Arial"/>
              <a:buChar char="•"/>
            </a:pPr>
            <a:r>
              <a:rPr lang="en-US" sz="2800" b="1">
                <a:solidFill>
                  <a:srgbClr val="000000"/>
                </a:solidFill>
                <a:ea typeface="+mn-lt"/>
                <a:cs typeface="+mn-lt"/>
              </a:rPr>
              <a:t>Biomimetics</a:t>
            </a:r>
            <a:r>
              <a:rPr lang="en-US" sz="2800">
                <a:solidFill>
                  <a:srgbClr val="000000"/>
                </a:solidFill>
                <a:ea typeface="+mn-lt"/>
                <a:cs typeface="+mn-lt"/>
              </a:rPr>
              <a:t>: “principles from engineering, chemistry and biology are applied to the synthesis of materials, synthetic systems or machines that have functions that mimic biological processes”</a:t>
            </a:r>
            <a:endParaRPr lang="en-US">
              <a:cs typeface="Calibri"/>
            </a:endParaRPr>
          </a:p>
          <a:p>
            <a:pPr>
              <a:buFont typeface="Arial"/>
              <a:buChar char="•"/>
            </a:pPr>
            <a:r>
              <a:rPr lang="en-US" sz="2700" b="1">
                <a:solidFill>
                  <a:srgbClr val="000000"/>
                </a:solidFill>
                <a:ea typeface="+mn-lt"/>
                <a:cs typeface="+mn-lt"/>
              </a:rPr>
              <a:t> Bioethics</a:t>
            </a:r>
            <a:r>
              <a:rPr lang="en-US" sz="2700">
                <a:solidFill>
                  <a:srgbClr val="000000"/>
                </a:solidFill>
                <a:ea typeface="+mn-lt"/>
                <a:cs typeface="+mn-lt"/>
              </a:rPr>
              <a:t>: biological research activities are fundamentally intertwined with Ethical, Legal, and Social Implications</a:t>
            </a:r>
            <a:endParaRPr lang="en-US" sz="2800">
              <a:solidFill>
                <a:srgbClr val="000000"/>
              </a:solidFill>
              <a:cs typeface="Calibri"/>
            </a:endParaRPr>
          </a:p>
          <a:p>
            <a:pPr>
              <a:buFont typeface="Arial"/>
              <a:buChar char="•"/>
            </a:pPr>
            <a:endParaRPr lang="en-US">
              <a:cs typeface="Calibri"/>
            </a:endParaRPr>
          </a:p>
        </p:txBody>
      </p:sp>
      <p:sp>
        <p:nvSpPr>
          <p:cNvPr id="4" name="Slide Number Placeholder 3">
            <a:extLst>
              <a:ext uri="{FF2B5EF4-FFF2-40B4-BE49-F238E27FC236}">
                <a16:creationId xmlns:a16="http://schemas.microsoft.com/office/drawing/2014/main" id="{70243DFB-C63A-1D16-0A9F-45A474787AB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170C49-B509-4298-9BC1-AE316BE153FB}" type="slidenum">
              <a:rPr kumimoji="0" lang="en-US" sz="105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05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245023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DB738E-D398-5450-31A2-6919E43095B4}"/>
              </a:ext>
            </a:extLst>
          </p:cNvPr>
          <p:cNvSpPr>
            <a:spLocks noGrp="1"/>
          </p:cNvSpPr>
          <p:nvPr>
            <p:ph type="title"/>
          </p:nvPr>
        </p:nvSpPr>
        <p:spPr>
          <a:xfrm>
            <a:off x="1097280" y="286603"/>
            <a:ext cx="10058400" cy="1190327"/>
          </a:xfrm>
        </p:spPr>
        <p:txBody>
          <a:bodyPr>
            <a:normAutofit/>
          </a:bodyPr>
          <a:lstStyle/>
          <a:p>
            <a:pPr algn="ctr"/>
            <a:r>
              <a:rPr lang="en-US" sz="4000" b="1">
                <a:solidFill>
                  <a:srgbClr val="0432FF"/>
                </a:solidFill>
                <a:cs typeface="Calibri Light"/>
              </a:rPr>
              <a:t>No organ is an island, but is independently "intelligent"</a:t>
            </a:r>
          </a:p>
        </p:txBody>
      </p:sp>
      <p:sp>
        <p:nvSpPr>
          <p:cNvPr id="3" name="Content Placeholder 2">
            <a:extLst>
              <a:ext uri="{FF2B5EF4-FFF2-40B4-BE49-F238E27FC236}">
                <a16:creationId xmlns:a16="http://schemas.microsoft.com/office/drawing/2014/main" id="{FD40519F-1FE2-D667-6C84-C0A3185FC009}"/>
              </a:ext>
            </a:extLst>
          </p:cNvPr>
          <p:cNvSpPr>
            <a:spLocks noGrp="1"/>
          </p:cNvSpPr>
          <p:nvPr>
            <p:ph idx="1"/>
          </p:nvPr>
        </p:nvSpPr>
        <p:spPr/>
        <p:txBody>
          <a:bodyPr vert="horz" lIns="0" tIns="45720" rIns="0" bIns="45720" rtlCol="0" anchor="t">
            <a:normAutofit/>
          </a:bodyPr>
          <a:lstStyle/>
          <a:p>
            <a:pPr>
              <a:buFont typeface="Arial"/>
              <a:buChar char="•"/>
            </a:pPr>
            <a:r>
              <a:rPr lang="en-US" sz="2800">
                <a:cs typeface="Calibri"/>
              </a:rPr>
              <a:t> Organoids can be developed from a variety of sources, and embody varied aspects of intelligence</a:t>
            </a:r>
          </a:p>
        </p:txBody>
      </p:sp>
      <p:sp>
        <p:nvSpPr>
          <p:cNvPr id="4" name="Slide Number Placeholder 3">
            <a:extLst>
              <a:ext uri="{FF2B5EF4-FFF2-40B4-BE49-F238E27FC236}">
                <a16:creationId xmlns:a16="http://schemas.microsoft.com/office/drawing/2014/main" id="{8EFF3207-D670-7B64-5D93-55BA4632121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170C49-B509-4298-9BC1-AE316BE153FB}" type="slidenum">
              <a:rPr kumimoji="0" lang="en-US" sz="105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05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237C366F-73D1-9E19-CD3F-F0C9C32A61AA}"/>
              </a:ext>
            </a:extLst>
          </p:cNvPr>
          <p:cNvPicPr>
            <a:picLocks noChangeAspect="1"/>
          </p:cNvPicPr>
          <p:nvPr/>
        </p:nvPicPr>
        <p:blipFill>
          <a:blip r:embed="rId2"/>
          <a:stretch>
            <a:fillRect/>
          </a:stretch>
        </p:blipFill>
        <p:spPr>
          <a:xfrm>
            <a:off x="1702452" y="2753517"/>
            <a:ext cx="8494019" cy="1435630"/>
          </a:xfrm>
          <a:prstGeom prst="rect">
            <a:avLst/>
          </a:prstGeom>
        </p:spPr>
      </p:pic>
      <p:pic>
        <p:nvPicPr>
          <p:cNvPr id="6" name="Picture 5">
            <a:extLst>
              <a:ext uri="{FF2B5EF4-FFF2-40B4-BE49-F238E27FC236}">
                <a16:creationId xmlns:a16="http://schemas.microsoft.com/office/drawing/2014/main" id="{F7BD1AD0-3BED-CF1F-DEF6-81FEF435B683}"/>
              </a:ext>
            </a:extLst>
          </p:cNvPr>
          <p:cNvPicPr>
            <a:picLocks noChangeAspect="1"/>
          </p:cNvPicPr>
          <p:nvPr/>
        </p:nvPicPr>
        <p:blipFill>
          <a:blip r:embed="rId3"/>
          <a:stretch>
            <a:fillRect/>
          </a:stretch>
        </p:blipFill>
        <p:spPr>
          <a:xfrm>
            <a:off x="2959426" y="4184569"/>
            <a:ext cx="5719558" cy="1393578"/>
          </a:xfrm>
          <a:prstGeom prst="rect">
            <a:avLst/>
          </a:prstGeom>
        </p:spPr>
      </p:pic>
      <p:sp>
        <p:nvSpPr>
          <p:cNvPr id="8" name="TextBox 7">
            <a:extLst>
              <a:ext uri="{FF2B5EF4-FFF2-40B4-BE49-F238E27FC236}">
                <a16:creationId xmlns:a16="http://schemas.microsoft.com/office/drawing/2014/main" id="{CD664E00-F9CF-667E-0607-B51D7EE05C46}"/>
              </a:ext>
            </a:extLst>
          </p:cNvPr>
          <p:cNvSpPr txBox="1"/>
          <p:nvPr/>
        </p:nvSpPr>
        <p:spPr>
          <a:xfrm>
            <a:off x="2725615" y="5754077"/>
            <a:ext cx="655319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lt"/>
                <a:cs typeface="Calibri" panose="020F0502020204030204"/>
              </a:rPr>
              <a:t>Adapted from </a:t>
            </a:r>
            <a:r>
              <a:rPr kumimoji="0" lang="en-US" sz="1800" b="0" i="0" u="none" strike="noStrike" kern="1200" cap="none" spc="0" normalizeH="0" baseline="0" noProof="0">
                <a:ln>
                  <a:noFill/>
                </a:ln>
                <a:solidFill>
                  <a:srgbClr val="3B6A9E"/>
                </a:solidFill>
                <a:effectLst/>
                <a:uLnTx/>
                <a:uFillTx/>
                <a:latin typeface="Calibri" panose="020F0502020204030204"/>
                <a:ea typeface="+mn-lt"/>
                <a:cs typeface="Calibri" panose="020F0502020204030204"/>
                <a:hlinkClick r:id="rId4"/>
              </a:rPr>
              <a:t>https://doi.org/10.1038/s41578-021-00279-y</a:t>
            </a: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616530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DB738E-D398-5450-31A2-6919E43095B4}"/>
              </a:ext>
            </a:extLst>
          </p:cNvPr>
          <p:cNvSpPr>
            <a:spLocks noGrp="1"/>
          </p:cNvSpPr>
          <p:nvPr>
            <p:ph type="title"/>
          </p:nvPr>
        </p:nvSpPr>
        <p:spPr>
          <a:xfrm>
            <a:off x="1097280" y="286603"/>
            <a:ext cx="10058400" cy="1190327"/>
          </a:xfrm>
        </p:spPr>
        <p:txBody>
          <a:bodyPr>
            <a:normAutofit/>
          </a:bodyPr>
          <a:lstStyle/>
          <a:p>
            <a:pPr algn="ctr"/>
            <a:r>
              <a:rPr lang="en-US" sz="4000" b="1" dirty="0">
                <a:solidFill>
                  <a:srgbClr val="0432FF"/>
                </a:solidFill>
                <a:cs typeface="Calibri Light"/>
              </a:rPr>
              <a:t>BEGIN OI Research Threads</a:t>
            </a:r>
          </a:p>
        </p:txBody>
      </p:sp>
      <p:sp>
        <p:nvSpPr>
          <p:cNvPr id="3" name="Content Placeholder 2">
            <a:extLst>
              <a:ext uri="{FF2B5EF4-FFF2-40B4-BE49-F238E27FC236}">
                <a16:creationId xmlns:a16="http://schemas.microsoft.com/office/drawing/2014/main" id="{FD40519F-1FE2-D667-6C84-C0A3185FC009}"/>
              </a:ext>
            </a:extLst>
          </p:cNvPr>
          <p:cNvSpPr>
            <a:spLocks noGrp="1"/>
          </p:cNvSpPr>
          <p:nvPr>
            <p:ph idx="1"/>
          </p:nvPr>
        </p:nvSpPr>
        <p:spPr>
          <a:xfrm>
            <a:off x="263670" y="1956677"/>
            <a:ext cx="5832330" cy="4023360"/>
          </a:xfrm>
        </p:spPr>
        <p:txBody>
          <a:bodyPr vert="horz" lIns="0" tIns="45720" rIns="0" bIns="45720" rtlCol="0" anchor="t">
            <a:normAutofit/>
          </a:bodyPr>
          <a:lstStyle/>
          <a:p>
            <a:pPr lvl="1">
              <a:buFont typeface="Arial" panose="020B0604020202020204" pitchFamily="34" charset="0"/>
              <a:buChar char="•"/>
            </a:pPr>
            <a:r>
              <a:rPr lang="en-US" sz="2800" dirty="0">
                <a:cs typeface="Calibri"/>
              </a:rPr>
              <a:t>Thread 1: Biocomputing Theory and Modeling</a:t>
            </a:r>
          </a:p>
          <a:p>
            <a:pPr lvl="1">
              <a:buFont typeface="Arial" panose="020B0604020202020204" pitchFamily="34" charset="0"/>
              <a:buChar char="•"/>
            </a:pPr>
            <a:endParaRPr lang="en-US" sz="2800" dirty="0">
              <a:cs typeface="Calibri"/>
            </a:endParaRPr>
          </a:p>
          <a:p>
            <a:pPr lvl="1">
              <a:buFont typeface="Arial" panose="020B0604020202020204" pitchFamily="34" charset="0"/>
              <a:buChar char="•"/>
            </a:pPr>
            <a:r>
              <a:rPr lang="en-US" sz="2800" dirty="0">
                <a:cs typeface="Calibri"/>
              </a:rPr>
              <a:t>Thread 2: Biology-Integrated Culture Maintenance and Hardware Systems</a:t>
            </a:r>
          </a:p>
          <a:p>
            <a:pPr lvl="1">
              <a:buFont typeface="Arial" panose="020B0604020202020204" pitchFamily="34" charset="0"/>
              <a:buChar char="•"/>
            </a:pPr>
            <a:endParaRPr lang="en-US" sz="2800" dirty="0">
              <a:cs typeface="Calibri"/>
            </a:endParaRPr>
          </a:p>
          <a:p>
            <a:pPr lvl="1">
              <a:buFont typeface="Arial" panose="020B0604020202020204" pitchFamily="34" charset="0"/>
              <a:buChar char="•"/>
            </a:pPr>
            <a:r>
              <a:rPr lang="en-US" sz="2800" dirty="0">
                <a:cs typeface="Calibri"/>
              </a:rPr>
              <a:t>Thread 3: Ethical, Legal, and Social Implications (ELSI)</a:t>
            </a:r>
          </a:p>
        </p:txBody>
      </p:sp>
      <p:sp>
        <p:nvSpPr>
          <p:cNvPr id="4" name="Slide Number Placeholder 3">
            <a:extLst>
              <a:ext uri="{FF2B5EF4-FFF2-40B4-BE49-F238E27FC236}">
                <a16:creationId xmlns:a16="http://schemas.microsoft.com/office/drawing/2014/main" id="{8EFF3207-D670-7B64-5D93-55BA4632121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170C49-B509-4298-9BC1-AE316BE153FB}" type="slidenum">
              <a:rPr kumimoji="0" lang="en-US" sz="105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05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9BD571C5-0322-0B7B-EB30-05BF6DD2F389}"/>
              </a:ext>
            </a:extLst>
          </p:cNvPr>
          <p:cNvPicPr>
            <a:picLocks noChangeAspect="1"/>
          </p:cNvPicPr>
          <p:nvPr/>
        </p:nvPicPr>
        <p:blipFill>
          <a:blip r:embed="rId3"/>
          <a:stretch>
            <a:fillRect/>
          </a:stretch>
        </p:blipFill>
        <p:spPr>
          <a:xfrm>
            <a:off x="6371422" y="1857525"/>
            <a:ext cx="3399856" cy="2708360"/>
          </a:xfrm>
          <a:prstGeom prst="rect">
            <a:avLst/>
          </a:prstGeom>
          <a:ln w="19050">
            <a:solidFill>
              <a:schemeClr val="tx1"/>
            </a:solidFill>
          </a:ln>
          <a:effectLst>
            <a:outerShdw blurRad="50800" dist="38100" dir="2700000" algn="tl" rotWithShape="0">
              <a:prstClr val="black">
                <a:alpha val="40000"/>
              </a:prstClr>
            </a:outerShdw>
          </a:effectLst>
        </p:spPr>
      </p:pic>
      <p:pic>
        <p:nvPicPr>
          <p:cNvPr id="9" name="Picture 8">
            <a:extLst>
              <a:ext uri="{FF2B5EF4-FFF2-40B4-BE49-F238E27FC236}">
                <a16:creationId xmlns:a16="http://schemas.microsoft.com/office/drawing/2014/main" id="{1F9A7C94-57B0-DB61-FA54-EF5EFE8086AD}"/>
              </a:ext>
            </a:extLst>
          </p:cNvPr>
          <p:cNvPicPr>
            <a:picLocks noChangeAspect="1"/>
          </p:cNvPicPr>
          <p:nvPr/>
        </p:nvPicPr>
        <p:blipFill>
          <a:blip r:embed="rId4"/>
          <a:stretch>
            <a:fillRect/>
          </a:stretch>
        </p:blipFill>
        <p:spPr>
          <a:xfrm>
            <a:off x="8770110" y="4161064"/>
            <a:ext cx="3399856" cy="2707953"/>
          </a:xfrm>
          <a:prstGeom prst="rect">
            <a:avLst/>
          </a:prstGeom>
          <a:ln w="19050">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184974255"/>
      </p:ext>
    </p:extLst>
  </p:cSld>
  <p:clrMapOvr>
    <a:masterClrMapping/>
  </p:clrMapOvr>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2.xml><?xml version="1.0" encoding="utf-8"?>
<a:theme xmlns:a="http://schemas.openxmlformats.org/drawingml/2006/main" name="1_Retrospect">
  <a:themeElements>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3.xml><?xml version="1.0" encoding="utf-8"?>
<a:theme xmlns:a="http://schemas.openxmlformats.org/drawingml/2006/main" name="layout 1">
  <a:themeElements>
    <a:clrScheme name="NSF NEW COLOR PALETTE 2022">
      <a:dk1>
        <a:srgbClr val="000000"/>
      </a:dk1>
      <a:lt1>
        <a:srgbClr val="FFFFFF"/>
      </a:lt1>
      <a:dk2>
        <a:srgbClr val="002454"/>
      </a:dk2>
      <a:lt2>
        <a:srgbClr val="A6C3DA"/>
      </a:lt2>
      <a:accent1>
        <a:srgbClr val="005699"/>
      </a:accent1>
      <a:accent2>
        <a:srgbClr val="D3B34E"/>
      </a:accent2>
      <a:accent3>
        <a:srgbClr val="00C37E"/>
      </a:accent3>
      <a:accent4>
        <a:srgbClr val="4EC3E0"/>
      </a:accent4>
      <a:accent5>
        <a:srgbClr val="00758D"/>
      </a:accent5>
      <a:accent6>
        <a:srgbClr val="473B70"/>
      </a:accent6>
      <a:hlink>
        <a:srgbClr val="000000"/>
      </a:hlink>
      <a:folHlink>
        <a:srgbClr val="000000"/>
      </a:folHlink>
    </a:clrScheme>
    <a:fontScheme name="Custom 3">
      <a:majorFont>
        <a:latin typeface="Open Sans bold"/>
        <a:ea typeface=""/>
        <a:cs typeface=""/>
      </a:majorFont>
      <a:minorFont>
        <a:latin typeface="Open Sans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ERVA2">
      <a:dk1>
        <a:srgbClr val="6C6864"/>
      </a:dk1>
      <a:lt1>
        <a:srgbClr val="FFFFFF"/>
      </a:lt1>
      <a:dk2>
        <a:srgbClr val="135C94"/>
      </a:dk2>
      <a:lt2>
        <a:srgbClr val="D9E3E0"/>
      </a:lt2>
      <a:accent1>
        <a:srgbClr val="1A3D59"/>
      </a:accent1>
      <a:accent2>
        <a:srgbClr val="1C75BA"/>
      </a:accent2>
      <a:accent3>
        <a:srgbClr val="338700"/>
      </a:accent3>
      <a:accent4>
        <a:srgbClr val="6C6864"/>
      </a:accent4>
      <a:accent5>
        <a:srgbClr val="135C94"/>
      </a:accent5>
      <a:accent6>
        <a:srgbClr val="BAD64D"/>
      </a:accent6>
      <a:hlink>
        <a:srgbClr val="0000FF"/>
      </a:hlink>
      <a:folHlink>
        <a:srgbClr val="EF4423"/>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A5F739B396F7244BA6CDA21541120FE" ma:contentTypeVersion="16" ma:contentTypeDescription="Create a new document." ma:contentTypeScope="" ma:versionID="bcdf3e9fc6e37c8aa8f032196f66a360">
  <xsd:schema xmlns:xsd="http://www.w3.org/2001/XMLSchema" xmlns:xs="http://www.w3.org/2001/XMLSchema" xmlns:p="http://schemas.microsoft.com/office/2006/metadata/properties" xmlns:ns3="44ac0c75-2701-4ebf-9095-48cc3372922e" xmlns:ns4="dec9c883-b62d-49aa-970d-1a0aa78cb67a" targetNamespace="http://schemas.microsoft.com/office/2006/metadata/properties" ma:root="true" ma:fieldsID="7f91b7e63814ed51dd7ece349a7a2b4b" ns3:_="" ns4:_="">
    <xsd:import namespace="44ac0c75-2701-4ebf-9095-48cc3372922e"/>
    <xsd:import namespace="dec9c883-b62d-49aa-970d-1a0aa78cb67a"/>
    <xsd:element name="properties">
      <xsd:complexType>
        <xsd:sequence>
          <xsd:element name="documentManagement">
            <xsd:complexType>
              <xsd:all>
                <xsd:element ref="ns3:MediaServiceMetadata" minOccurs="0"/>
                <xsd:element ref="ns3:MediaServiceFastMetadata" minOccurs="0"/>
                <xsd:element ref="ns3:MediaServiceDateTaken" minOccurs="0"/>
                <xsd:element ref="ns4:SharedWithUsers" minOccurs="0"/>
                <xsd:element ref="ns4:SharedWithDetails" minOccurs="0"/>
                <xsd:element ref="ns4:SharingHintHash" minOccurs="0"/>
                <xsd:element ref="ns3:MediaServiceAutoTags" minOccurs="0"/>
                <xsd:element ref="ns3:MediaServiceGenerationTime" minOccurs="0"/>
                <xsd:element ref="ns3:MediaServiceEventHashCode" minOccurs="0"/>
                <xsd:element ref="ns3:MediaServiceOCR" minOccurs="0"/>
                <xsd:element ref="ns3:MediaServiceLocation" minOccurs="0"/>
                <xsd:element ref="ns3:MediaLengthInSeconds" minOccurs="0"/>
                <xsd:element ref="ns3:_activity" minOccurs="0"/>
                <xsd:element ref="ns3:MediaServiceObjectDetectorVersions" minOccurs="0"/>
                <xsd:element ref="ns3:MediaServiceSystemTag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4ac0c75-2701-4ebf-9095-48cc3372922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_activity" ma:index="20" nillable="true" ma:displayName="_activity" ma:hidden="true" ma:internalName="_activity">
      <xsd:simpleType>
        <xsd:restriction base="dms:Note"/>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ystemTags" ma:index="22" nillable="true" ma:displayName="MediaServiceSystemTags" ma:hidden="true" ma:internalName="MediaServiceSystemTags" ma:readOnly="true">
      <xsd:simpleType>
        <xsd:restriction base="dms:Note"/>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ec9c883-b62d-49aa-970d-1a0aa78cb67a"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SharingHintHash" ma:index="13"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activity xmlns="44ac0c75-2701-4ebf-9095-48cc3372922e" xsi:nil="true"/>
  </documentManagement>
</p:properties>
</file>

<file path=customXml/itemProps1.xml><?xml version="1.0" encoding="utf-8"?>
<ds:datastoreItem xmlns:ds="http://schemas.openxmlformats.org/officeDocument/2006/customXml" ds:itemID="{3AB23C5E-4242-47D1-9EA6-7AE2EAA0024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4ac0c75-2701-4ebf-9095-48cc3372922e"/>
    <ds:schemaRef ds:uri="dec9c883-b62d-49aa-970d-1a0aa78cb67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9E87E98-78A7-4972-955F-44855D97BEEB}">
  <ds:schemaRefs>
    <ds:schemaRef ds:uri="http://schemas.microsoft.com/sharepoint/v3/contenttype/forms"/>
  </ds:schemaRefs>
</ds:datastoreItem>
</file>

<file path=customXml/itemProps3.xml><?xml version="1.0" encoding="utf-8"?>
<ds:datastoreItem xmlns:ds="http://schemas.openxmlformats.org/officeDocument/2006/customXml" ds:itemID="{94809507-7006-467D-810B-F7FE6CA1BE62}">
  <ds:schemaRefs>
    <ds:schemaRef ds:uri="44ac0c75-2701-4ebf-9095-48cc3372922e"/>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dec9c883-b62d-49aa-970d-1a0aa78cb67a"/>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222</TotalTime>
  <Words>1792</Words>
  <Application>Microsoft Office PowerPoint</Application>
  <PresentationFormat>Widescreen</PresentationFormat>
  <Paragraphs>201</Paragraphs>
  <Slides>15</Slides>
  <Notes>11</Notes>
  <HiddenSlides>0</HiddenSlides>
  <MMClips>0</MMClips>
  <ScaleCrop>false</ScaleCrop>
  <HeadingPairs>
    <vt:vector size="6" baseType="variant">
      <vt:variant>
        <vt:lpstr>Fonts Used</vt:lpstr>
      </vt:variant>
      <vt:variant>
        <vt:i4>12</vt:i4>
      </vt:variant>
      <vt:variant>
        <vt:lpstr>Theme</vt:lpstr>
      </vt:variant>
      <vt:variant>
        <vt:i4>4</vt:i4>
      </vt:variant>
      <vt:variant>
        <vt:lpstr>Slide Titles</vt:lpstr>
      </vt:variant>
      <vt:variant>
        <vt:i4>15</vt:i4>
      </vt:variant>
    </vt:vector>
  </HeadingPairs>
  <TitlesOfParts>
    <vt:vector size="31" baseType="lpstr">
      <vt:lpstr>ＭＳ Ｐゴシック</vt:lpstr>
      <vt:lpstr>Arial</vt:lpstr>
      <vt:lpstr>Calibri</vt:lpstr>
      <vt:lpstr>Calibri Light</vt:lpstr>
      <vt:lpstr>Courier New</vt:lpstr>
      <vt:lpstr>Helvetica Neue Light</vt:lpstr>
      <vt:lpstr>Microsoft Sans Serif</vt:lpstr>
      <vt:lpstr>Open Sans ExtraBold</vt:lpstr>
      <vt:lpstr>Open Sans Light</vt:lpstr>
      <vt:lpstr>Palatino</vt:lpstr>
      <vt:lpstr>Roboto Regular</vt:lpstr>
      <vt:lpstr>Wingdings</vt:lpstr>
      <vt:lpstr>Retrospect</vt:lpstr>
      <vt:lpstr>1_Retrospect</vt:lpstr>
      <vt:lpstr>layout 1</vt:lpstr>
      <vt:lpstr>Office Theme</vt:lpstr>
      <vt:lpstr>PowerPoint Presentation</vt:lpstr>
      <vt:lpstr>FY24 Activities: Emerging Frontiers and Multidisciplinary Activities (EFMA) Office</vt:lpstr>
      <vt:lpstr>The Emerging Frontiers in Research &amp; Innovation (EFRI) Program</vt:lpstr>
      <vt:lpstr>PowerPoint Presentation</vt:lpstr>
      <vt:lpstr>EFRI FY 2024/25 Topic</vt:lpstr>
      <vt:lpstr>Biocomputing through EnGINeering Organoid Intelligence (BEGIN OI)</vt:lpstr>
      <vt:lpstr>Foundational Concepts</vt:lpstr>
      <vt:lpstr>No organ is an island, but is independently "intelligent"</vt:lpstr>
      <vt:lpstr>BEGIN OI Research Threads</vt:lpstr>
      <vt:lpstr>EFRI: Review &amp; Award Process</vt:lpstr>
      <vt:lpstr>Personalized Engineering Learning (PEL) Ideas Lab</vt:lpstr>
      <vt:lpstr>NSF Trailblazer Engineering Impact Award</vt:lpstr>
      <vt:lpstr>PowerPoint Presentation</vt:lpstr>
      <vt:lpstr>PowerPoint Presentation</vt:lpstr>
      <vt:lpstr>Get Involved!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Emerging Frontiers in Research &amp; Innovation (EFRI)  FY22/23 Solicitation: NSF 21-615</dc:title>
  <dc:creator>Smith, Alias</dc:creator>
  <cp:lastModifiedBy>Smith, Alias</cp:lastModifiedBy>
  <cp:revision>3</cp:revision>
  <dcterms:created xsi:type="dcterms:W3CDTF">2022-04-13T13:30:36Z</dcterms:created>
  <dcterms:modified xsi:type="dcterms:W3CDTF">2024-04-10T18:30:21Z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fca02435-7d63-4ef7-9129-f827069567a9</vt:lpwstr>
  </property>
  <property fmtid="{D5CDD505-2E9C-101B-9397-08002B2CF9AE}" pid="3" name="ContainsCUI">
    <vt:lpwstr>No</vt:lpwstr>
  </property>
  <property fmtid="{D5CDD505-2E9C-101B-9397-08002B2CF9AE}" pid="4" name="ContentTypeId">
    <vt:lpwstr>0x010100CA5F739B396F7244BA6CDA21541120FE</vt:lpwstr>
  </property>
</Properties>
</file>